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5"/>
  </p:notesMasterIdLst>
  <p:sldIdLst>
    <p:sldId id="551" r:id="rId2"/>
    <p:sldId id="314" r:id="rId3"/>
    <p:sldId id="256" r:id="rId4"/>
    <p:sldId id="257" r:id="rId5"/>
    <p:sldId id="258" r:id="rId6"/>
    <p:sldId id="259" r:id="rId7"/>
    <p:sldId id="260" r:id="rId8"/>
    <p:sldId id="261" r:id="rId9"/>
    <p:sldId id="262" r:id="rId10"/>
    <p:sldId id="263" r:id="rId11"/>
    <p:sldId id="264" r:id="rId12"/>
    <p:sldId id="553" r:id="rId13"/>
    <p:sldId id="569" r:id="rId14"/>
    <p:sldId id="538" r:id="rId15"/>
    <p:sldId id="571" r:id="rId16"/>
    <p:sldId id="269" r:id="rId17"/>
    <p:sldId id="319" r:id="rId18"/>
    <p:sldId id="570" r:id="rId19"/>
    <p:sldId id="549" r:id="rId20"/>
    <p:sldId id="568" r:id="rId21"/>
    <p:sldId id="267" r:id="rId22"/>
    <p:sldId id="567" r:id="rId23"/>
    <p:sldId id="566" r:id="rId24"/>
  </p:sldIdLst>
  <p:sldSz cx="14630400" cy="8229600"/>
  <p:notesSz cx="8229600" cy="14630400"/>
  <p:embeddedFontLst>
    <p:embeddedFont>
      <p:font typeface="Calibri" panose="020F0502020204030204" pitchFamily="34" charset="0"/>
      <p:regular r:id="rId26"/>
      <p:bold r:id="rId27"/>
      <p:italic r:id="rId28"/>
      <p:boldItalic r:id="rId29"/>
    </p:embeddedFont>
    <p:embeddedFont>
      <p:font typeface="Calibri Light" panose="020F0302020204030204" pitchFamily="34" charset="0"/>
      <p:regular r:id="rId30"/>
      <p:italic r:id="rId31"/>
    </p:embeddedFont>
    <p:embeddedFont>
      <p:font typeface="Corbel" panose="020B0503020204020204" pitchFamily="34" charset="0"/>
      <p:regular r:id="rId32"/>
      <p:bold r:id="rId33"/>
      <p:italic r:id="rId34"/>
      <p:boldItalic r:id="rId35"/>
    </p:embeddedFont>
    <p:embeddedFont>
      <p:font typeface="Instrument Sans Medium" panose="020B0604020202020204" charset="0"/>
      <p:regular r:id="rId36"/>
      <p:italic r:id="rId37"/>
    </p:embeddedFont>
    <p:embeddedFont>
      <p:font typeface="Instrument Sans Semi Bold" panose="020B0604020202020204" charset="0"/>
      <p:regular r:id="rId38"/>
    </p:embeddedFont>
  </p:embeddedFontLst>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54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60" d="100"/>
          <a:sy n="60" d="100"/>
        </p:scale>
        <p:origin x="660"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1499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888B8399-5CE9-4AF3-B21F-15CC16B1DBE3}" type="slidenum">
              <a:rPr lang="es-ES" smtClean="0"/>
              <a:t>2</a:t>
            </a:fld>
            <a:endParaRPr lang="es-ES"/>
          </a:p>
        </p:txBody>
      </p:sp>
    </p:spTree>
    <p:extLst>
      <p:ext uri="{BB962C8B-B14F-4D97-AF65-F5344CB8AC3E}">
        <p14:creationId xmlns:p14="http://schemas.microsoft.com/office/powerpoint/2010/main" val="5683949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888B8399-5CE9-4AF3-B21F-15CC16B1DBE3}" type="slidenum">
              <a:rPr lang="es-ES" smtClean="0"/>
              <a:t>12</a:t>
            </a:fld>
            <a:endParaRPr lang="es-ES"/>
          </a:p>
        </p:txBody>
      </p:sp>
    </p:spTree>
    <p:extLst>
      <p:ext uri="{BB962C8B-B14F-4D97-AF65-F5344CB8AC3E}">
        <p14:creationId xmlns:p14="http://schemas.microsoft.com/office/powerpoint/2010/main" val="233025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888B8399-5CE9-4AF3-B21F-15CC16B1DBE3}" type="slidenum">
              <a:rPr lang="es-ES" smtClean="0"/>
              <a:t>18</a:t>
            </a:fld>
            <a:endParaRPr lang="es-ES"/>
          </a:p>
        </p:txBody>
      </p:sp>
    </p:spTree>
    <p:extLst>
      <p:ext uri="{BB962C8B-B14F-4D97-AF65-F5344CB8AC3E}">
        <p14:creationId xmlns:p14="http://schemas.microsoft.com/office/powerpoint/2010/main" val="2592151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ítulo_03">
    <p:spTree>
      <p:nvGrpSpPr>
        <p:cNvPr id="1" name=""/>
        <p:cNvGrpSpPr/>
        <p:nvPr/>
      </p:nvGrpSpPr>
      <p:grpSpPr>
        <a:xfrm>
          <a:off x="0" y="0"/>
          <a:ext cx="0" cy="0"/>
          <a:chOff x="0" y="0"/>
          <a:chExt cx="0" cy="0"/>
        </a:xfrm>
      </p:grpSpPr>
      <p:sp>
        <p:nvSpPr>
          <p:cNvPr id="7" name="Marcador de posición de imagen 11">
            <a:extLst>
              <a:ext uri="{FF2B5EF4-FFF2-40B4-BE49-F238E27FC236}">
                <a16:creationId xmlns:a16="http://schemas.microsoft.com/office/drawing/2014/main" id="{47CEAAF6-CCA9-40F8-8A3D-FAAD92220D11}"/>
              </a:ext>
            </a:extLst>
          </p:cNvPr>
          <p:cNvSpPr>
            <a:spLocks noGrp="1"/>
          </p:cNvSpPr>
          <p:nvPr>
            <p:ph type="pic" sz="quarter" idx="10" hasCustomPrompt="1"/>
          </p:nvPr>
        </p:nvSpPr>
        <p:spPr>
          <a:xfrm>
            <a:off x="-2" y="0"/>
            <a:ext cx="14630401" cy="8229600"/>
          </a:xfrm>
        </p:spPr>
        <p:txBody>
          <a:bodyPr rtlCol="0" anchor="ctr" anchorCtr="1">
            <a:normAutofit/>
          </a:bodyPr>
          <a:lstStyle>
            <a:lvl1pPr marL="0" indent="0">
              <a:buNone/>
              <a:defRPr sz="2880">
                <a:solidFill>
                  <a:schemeClr val="bg1"/>
                </a:solidFill>
              </a:defRPr>
            </a:lvl1pPr>
          </a:lstStyle>
          <a:p>
            <a:pPr rtl="0"/>
            <a:r>
              <a:rPr lang="es-ES" noProof="0"/>
              <a:t>Insertar imagen</a:t>
            </a:r>
          </a:p>
        </p:txBody>
      </p:sp>
      <p:sp>
        <p:nvSpPr>
          <p:cNvPr id="2" name="Título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379224" y="2885081"/>
            <a:ext cx="6396046" cy="2095805"/>
          </a:xfrm>
        </p:spPr>
        <p:txBody>
          <a:bodyPr vert="horz" lIns="0" tIns="45720" rIns="0" bIns="45720" rtlCol="0" anchor="b" anchorCtr="1">
            <a:noAutofit/>
          </a:bodyPr>
          <a:lstStyle>
            <a:lvl1pPr>
              <a:defRPr lang="en-GB" dirty="0">
                <a:solidFill>
                  <a:schemeClr val="bg1"/>
                </a:solidFill>
              </a:defRPr>
            </a:lvl1pPr>
          </a:lstStyle>
          <a:p>
            <a:pPr marL="0" lvl="0" rtl="0"/>
            <a:r>
              <a:rPr lang="es-ES" noProof="0"/>
              <a:t>TÍTULO</a:t>
            </a:r>
          </a:p>
        </p:txBody>
      </p:sp>
      <p:sp>
        <p:nvSpPr>
          <p:cNvPr id="3" name="Subtítulo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543816" y="5463949"/>
            <a:ext cx="6059412" cy="625450"/>
          </a:xfrm>
        </p:spPr>
        <p:txBody>
          <a:bodyPr vert="horz" lIns="0" tIns="0" rIns="0" bIns="0" rtlCol="0" anchor="t" anchorCtr="1">
            <a:noAutofit/>
          </a:bodyPr>
          <a:lstStyle>
            <a:lvl1pPr marL="0" indent="0">
              <a:lnSpc>
                <a:spcPct val="100000"/>
              </a:lnSpc>
              <a:spcBef>
                <a:spcPts val="0"/>
              </a:spcBef>
              <a:buNone/>
              <a:defRPr lang="en-GB" sz="2400" dirty="0">
                <a:solidFill>
                  <a:schemeClr val="bg1"/>
                </a:solidFill>
              </a:defRPr>
            </a:lvl1pPr>
          </a:lstStyle>
          <a:p>
            <a:pPr lvl="0" rtl="0"/>
            <a:r>
              <a:rPr lang="es-ES" noProof="0"/>
              <a:t>Subtítulo</a:t>
            </a:r>
          </a:p>
        </p:txBody>
      </p:sp>
    </p:spTree>
    <p:extLst>
      <p:ext uri="{BB962C8B-B14F-4D97-AF65-F5344CB8AC3E}">
        <p14:creationId xmlns:p14="http://schemas.microsoft.com/office/powerpoint/2010/main" val="3935711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01 Contenido_2 columna">
    <p:spTree>
      <p:nvGrpSpPr>
        <p:cNvPr id="1" name=""/>
        <p:cNvGrpSpPr/>
        <p:nvPr/>
      </p:nvGrpSpPr>
      <p:grpSpPr>
        <a:xfrm>
          <a:off x="0" y="0"/>
          <a:ext cx="0" cy="0"/>
          <a:chOff x="0" y="0"/>
          <a:chExt cx="0" cy="0"/>
        </a:xfrm>
      </p:grpSpPr>
      <p:sp>
        <p:nvSpPr>
          <p:cNvPr id="9" name="Marcador de posición de imagen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8203351" y="0"/>
            <a:ext cx="6427050" cy="8229600"/>
          </a:xfrm>
        </p:spPr>
        <p:txBody>
          <a:bodyPr vert="horz" lIns="91440" tIns="45720" rIns="91440" bIns="45720" rtlCol="0" anchor="ctr" anchorCtr="1">
            <a:normAutofit/>
          </a:bodyPr>
          <a:lstStyle>
            <a:lvl1pPr>
              <a:defRPr lang="en-GB" sz="2880">
                <a:solidFill>
                  <a:schemeClr val="tx1"/>
                </a:solidFill>
              </a:defRPr>
            </a:lvl1pPr>
          </a:lstStyle>
          <a:p>
            <a:pPr marL="0" lvl="0" indent="0" rtl="0">
              <a:buNone/>
            </a:pPr>
            <a:r>
              <a:rPr lang="es-ES" noProof="0"/>
              <a:t>Insertar imagen</a:t>
            </a:r>
          </a:p>
        </p:txBody>
      </p:sp>
      <p:sp>
        <p:nvSpPr>
          <p:cNvPr id="14" name="Marcador de texto 12">
            <a:extLst>
              <a:ext uri="{FF2B5EF4-FFF2-40B4-BE49-F238E27FC236}">
                <a16:creationId xmlns:a16="http://schemas.microsoft.com/office/drawing/2014/main" id="{C7F0E85E-786D-44FC-A9C8-8853277D7C38}"/>
              </a:ext>
            </a:extLst>
          </p:cNvPr>
          <p:cNvSpPr>
            <a:spLocks noGrp="1"/>
          </p:cNvSpPr>
          <p:nvPr>
            <p:ph type="body" sz="quarter" idx="12" hasCustomPrompt="1"/>
          </p:nvPr>
        </p:nvSpPr>
        <p:spPr>
          <a:xfrm>
            <a:off x="5263870" y="3261364"/>
            <a:ext cx="3401568" cy="4042410"/>
          </a:xfrm>
        </p:spPr>
        <p:txBody>
          <a:bodyPr vert="horz" wrap="square" lIns="0" tIns="45720" rIns="0" bIns="45720" rtlCol="0" anchor="t">
            <a:noAutofit/>
          </a:bodyPr>
          <a:lstStyle>
            <a:lvl1pPr marL="0" indent="0">
              <a:buNone/>
              <a:defRPr lang="en-US" sz="1680" dirty="0" smtClean="0">
                <a:latin typeface="+mn-lt"/>
                <a:ea typeface="+mj-ea"/>
                <a:cs typeface="+mj-cs"/>
              </a:defRPr>
            </a:lvl1pPr>
          </a:lstStyle>
          <a:p>
            <a:pPr marL="68580" lvl="0" indent="-342900" rtl="0">
              <a:lnSpc>
                <a:spcPct val="100000"/>
              </a:lnSpc>
              <a:spcBef>
                <a:spcPct val="0"/>
              </a:spcBef>
            </a:pPr>
            <a:r>
              <a:rPr lang="es-ES" noProof="0"/>
              <a:t>Editar estilos de texto del patrón</a:t>
            </a:r>
          </a:p>
        </p:txBody>
      </p:sp>
      <p:sp>
        <p:nvSpPr>
          <p:cNvPr id="13" name="Marcador de texto 12">
            <a:extLst>
              <a:ext uri="{FF2B5EF4-FFF2-40B4-BE49-F238E27FC236}">
                <a16:creationId xmlns:a16="http://schemas.microsoft.com/office/drawing/2014/main" id="{B48BA177-B717-42B2-884C-04576C20342D}"/>
              </a:ext>
            </a:extLst>
          </p:cNvPr>
          <p:cNvSpPr>
            <a:spLocks noGrp="1"/>
          </p:cNvSpPr>
          <p:nvPr>
            <p:ph type="body" sz="quarter" idx="11" hasCustomPrompt="1"/>
          </p:nvPr>
        </p:nvSpPr>
        <p:spPr>
          <a:xfrm>
            <a:off x="777240" y="3261364"/>
            <a:ext cx="3401568" cy="4042410"/>
          </a:xfrm>
        </p:spPr>
        <p:txBody>
          <a:bodyPr vert="horz" wrap="square" lIns="0" tIns="45720" rIns="0" bIns="45720" rtlCol="0" anchor="t">
            <a:noAutofit/>
          </a:bodyPr>
          <a:lstStyle>
            <a:lvl1pPr marL="0" indent="0">
              <a:buNone/>
              <a:defRPr lang="en-US" sz="1680" dirty="0" smtClean="0">
                <a:latin typeface="+mn-lt"/>
                <a:ea typeface="+mj-ea"/>
                <a:cs typeface="+mj-cs"/>
              </a:defRPr>
            </a:lvl1pPr>
          </a:lstStyle>
          <a:p>
            <a:pPr marL="68580" lvl="0" indent="-342900" rtl="0">
              <a:lnSpc>
                <a:spcPct val="100000"/>
              </a:lnSpc>
              <a:spcBef>
                <a:spcPct val="0"/>
              </a:spcBef>
            </a:pPr>
            <a:r>
              <a:rPr lang="es-ES" noProof="0"/>
              <a:t>Editar estilos de texto del patrón</a:t>
            </a:r>
          </a:p>
        </p:txBody>
      </p:sp>
      <p:sp>
        <p:nvSpPr>
          <p:cNvPr id="2" name="Título 1">
            <a:extLst>
              <a:ext uri="{FF2B5EF4-FFF2-40B4-BE49-F238E27FC236}">
                <a16:creationId xmlns:a16="http://schemas.microsoft.com/office/drawing/2014/main" id="{2558FCDE-8F3F-4E83-B550-DF944B424F78}"/>
              </a:ext>
            </a:extLst>
          </p:cNvPr>
          <p:cNvSpPr>
            <a:spLocks noGrp="1"/>
          </p:cNvSpPr>
          <p:nvPr>
            <p:ph type="title"/>
          </p:nvPr>
        </p:nvSpPr>
        <p:spPr>
          <a:xfrm>
            <a:off x="759823" y="668928"/>
            <a:ext cx="8269877" cy="997196"/>
          </a:xfrm>
        </p:spPr>
        <p:txBody>
          <a:bodyPr vert="horz" wrap="square" lIns="0" tIns="45720" rIns="91440" bIns="45720" rtlCol="0" anchor="t">
            <a:noAutofit/>
          </a:bodyPr>
          <a:lstStyle>
            <a:lvl1pPr>
              <a:defRPr lang="en-GB" sz="2880">
                <a:latin typeface="Corbel" panose="020B0503020204020204" pitchFamily="34" charset="0"/>
              </a:defRPr>
            </a:lvl1pPr>
          </a:lstStyle>
          <a:p>
            <a:pPr lvl="0" rtl="0">
              <a:lnSpc>
                <a:spcPct val="100000"/>
              </a:lnSpc>
            </a:pPr>
            <a:r>
              <a:rPr lang="es-ES" noProof="0"/>
              <a:t>Haga clic para modificar el estilo de título del patrón</a:t>
            </a:r>
          </a:p>
        </p:txBody>
      </p:sp>
      <p:sp>
        <p:nvSpPr>
          <p:cNvPr id="16" name="Marcador de contenido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2287741" y="2377440"/>
            <a:ext cx="658368" cy="658368"/>
          </a:xfrm>
        </p:spPr>
        <p:txBody>
          <a:bodyPr lIns="0" tIns="0" rIns="0" bIns="0" rtlCol="0" anchor="ctr">
            <a:noAutofit/>
          </a:bodyPr>
          <a:lstStyle>
            <a:lvl1pPr marL="0" indent="0" algn="ctr">
              <a:buNone/>
              <a:defRPr sz="1680"/>
            </a:lvl1pPr>
          </a:lstStyle>
          <a:p>
            <a:pPr lvl="0" rtl="0"/>
            <a:r>
              <a:rPr lang="es-ES" noProof="0"/>
              <a:t>Icono</a:t>
            </a:r>
          </a:p>
        </p:txBody>
      </p:sp>
      <p:sp>
        <p:nvSpPr>
          <p:cNvPr id="17" name="Marcador de contenido 15">
            <a:extLst>
              <a:ext uri="{FF2B5EF4-FFF2-40B4-BE49-F238E27FC236}">
                <a16:creationId xmlns:a16="http://schemas.microsoft.com/office/drawing/2014/main" id="{6DF8CB66-232E-4CE3-96FC-CE37C74994E1}"/>
              </a:ext>
            </a:extLst>
          </p:cNvPr>
          <p:cNvSpPr>
            <a:spLocks noGrp="1"/>
          </p:cNvSpPr>
          <p:nvPr>
            <p:ph sz="quarter" idx="14" hasCustomPrompt="1"/>
          </p:nvPr>
        </p:nvSpPr>
        <p:spPr>
          <a:xfrm>
            <a:off x="6774371" y="2377440"/>
            <a:ext cx="658368" cy="658368"/>
          </a:xfrm>
        </p:spPr>
        <p:txBody>
          <a:bodyPr lIns="0" tIns="0" rIns="0" bIns="0" rtlCol="0" anchor="ctr">
            <a:noAutofit/>
          </a:bodyPr>
          <a:lstStyle>
            <a:lvl1pPr marL="0" indent="0" algn="ctr">
              <a:buNone/>
              <a:defRPr sz="1680"/>
            </a:lvl1pPr>
          </a:lstStyle>
          <a:p>
            <a:pPr lvl="0" rtl="0"/>
            <a:r>
              <a:rPr lang="es-ES" noProof="0"/>
              <a:t>Icono</a:t>
            </a:r>
          </a:p>
        </p:txBody>
      </p:sp>
      <p:sp>
        <p:nvSpPr>
          <p:cNvPr id="18" name="Marcador de número de diapositiva 7">
            <a:extLst>
              <a:ext uri="{FF2B5EF4-FFF2-40B4-BE49-F238E27FC236}">
                <a16:creationId xmlns:a16="http://schemas.microsoft.com/office/drawing/2014/main" id="{8728750D-82C7-4A8D-A7C7-554934667964}"/>
              </a:ext>
            </a:extLst>
          </p:cNvPr>
          <p:cNvSpPr>
            <a:spLocks noGrp="1"/>
          </p:cNvSpPr>
          <p:nvPr>
            <p:ph type="sldNum" sz="quarter" idx="4"/>
          </p:nvPr>
        </p:nvSpPr>
        <p:spPr>
          <a:xfrm>
            <a:off x="13309452" y="7427214"/>
            <a:ext cx="721169" cy="474292"/>
          </a:xfrm>
          <a:prstGeom prst="rect">
            <a:avLst/>
          </a:prstGeom>
        </p:spPr>
        <p:txBody>
          <a:bodyPr vert="horz" lIns="0" tIns="0" rIns="0" bIns="0" rtlCol="0" anchor="ctr"/>
          <a:lstStyle>
            <a:lvl1pPr>
              <a:defRPr lang="en-GB" sz="1440" smtClean="0">
                <a:solidFill>
                  <a:schemeClr val="bg1"/>
                </a:solidFill>
              </a:defRPr>
            </a:lvl1pPr>
          </a:lstStyle>
          <a:p>
            <a:pPr algn="ctr" rtl="0"/>
            <a:fld id="{817179DE-9BF3-494C-804F-0C7C90AC8700}" type="slidenum">
              <a:rPr lang="es-ES" noProof="0" smtClean="0"/>
              <a:pPr algn="ctr" rtl="0"/>
              <a:t>‹Nº›</a:t>
            </a:fld>
            <a:endParaRPr lang="es-ES" noProof="0"/>
          </a:p>
        </p:txBody>
      </p:sp>
    </p:spTree>
    <p:extLst>
      <p:ext uri="{BB962C8B-B14F-4D97-AF65-F5344CB8AC3E}">
        <p14:creationId xmlns:p14="http://schemas.microsoft.com/office/powerpoint/2010/main" val="28105204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8728973" y="1550126"/>
            <a:ext cx="5255971" cy="4334256"/>
          </a:xfrm>
        </p:spPr>
        <p:txBody>
          <a:bodyPr vert="horz" lIns="91440" tIns="45720" rIns="91440" bIns="45720" rtlCol="0" anchor="b" anchorCtr="1">
            <a:noAutofit/>
          </a:bodyPr>
          <a:lstStyle>
            <a:lvl1pPr>
              <a:defRPr lang="en-GB" dirty="0"/>
            </a:lvl1pPr>
          </a:lstStyle>
          <a:p>
            <a:pPr marL="0" lvl="0" algn="ctr" rtl="0"/>
            <a:r>
              <a:rPr lang="es-ES" noProof="0"/>
              <a:t>TÍTULO</a:t>
            </a:r>
          </a:p>
        </p:txBody>
      </p:sp>
      <p:sp>
        <p:nvSpPr>
          <p:cNvPr id="3" name="Subtítulo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8866895" y="6470881"/>
            <a:ext cx="5014570" cy="625450"/>
          </a:xfrm>
        </p:spPr>
        <p:txBody>
          <a:bodyPr vert="horz" lIns="91440" tIns="45720" rIns="91440" bIns="45720" rtlCol="0" anchor="t">
            <a:noAutofit/>
          </a:bodyPr>
          <a:lstStyle>
            <a:lvl1pPr marL="0" indent="0" algn="ctr">
              <a:buNone/>
              <a:defRPr lang="en-US" sz="2160" dirty="0">
                <a:solidFill>
                  <a:srgbClr val="B2606E"/>
                </a:solidFill>
              </a:defRPr>
            </a:lvl1pPr>
          </a:lstStyle>
          <a:p>
            <a:pPr lvl="0" rtl="0"/>
            <a:r>
              <a:rPr lang="es-ES" noProof="0"/>
              <a:t>Subtítulo</a:t>
            </a:r>
          </a:p>
        </p:txBody>
      </p:sp>
      <p:grpSp>
        <p:nvGrpSpPr>
          <p:cNvPr id="6" name="Grupo 5">
            <a:extLst>
              <a:ext uri="{FF2B5EF4-FFF2-40B4-BE49-F238E27FC236}">
                <a16:creationId xmlns:a16="http://schemas.microsoft.com/office/drawing/2014/main" id="{EFDB39AB-B644-434A-9D55-AF3455D468E5}"/>
              </a:ext>
            </a:extLst>
          </p:cNvPr>
          <p:cNvGrpSpPr/>
          <p:nvPr userDrawn="1"/>
        </p:nvGrpSpPr>
        <p:grpSpPr>
          <a:xfrm>
            <a:off x="10968416" y="6065520"/>
            <a:ext cx="811530" cy="137160"/>
            <a:chOff x="9330846" y="5054600"/>
            <a:chExt cx="676275" cy="114300"/>
          </a:xfrm>
        </p:grpSpPr>
        <p:sp>
          <p:nvSpPr>
            <p:cNvPr id="7" name="Elipse 6">
              <a:extLst>
                <a:ext uri="{FF2B5EF4-FFF2-40B4-BE49-F238E27FC236}">
                  <a16:creationId xmlns:a16="http://schemas.microsoft.com/office/drawing/2014/main" id="{BF14E129-1970-4994-89E5-F7A67128AFE3}"/>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sz="2160" noProof="0"/>
            </a:p>
          </p:txBody>
        </p:sp>
        <p:sp>
          <p:nvSpPr>
            <p:cNvPr id="8" name="Elipse 7">
              <a:extLst>
                <a:ext uri="{FF2B5EF4-FFF2-40B4-BE49-F238E27FC236}">
                  <a16:creationId xmlns:a16="http://schemas.microsoft.com/office/drawing/2014/main" id="{593336FA-97B2-4528-88E8-5FF97F86E216}"/>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sz="2160" noProof="0"/>
            </a:p>
          </p:txBody>
        </p:sp>
        <p:sp>
          <p:nvSpPr>
            <p:cNvPr id="9" name="Elipse 8">
              <a:extLst>
                <a:ext uri="{FF2B5EF4-FFF2-40B4-BE49-F238E27FC236}">
                  <a16:creationId xmlns:a16="http://schemas.microsoft.com/office/drawing/2014/main" id="{8A73C166-FCDF-40AE-8B0D-69C7E2C8573E}"/>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sz="2160" noProof="0"/>
            </a:p>
          </p:txBody>
        </p:sp>
        <p:sp>
          <p:nvSpPr>
            <p:cNvPr id="11" name="Elipse 10">
              <a:extLst>
                <a:ext uri="{FF2B5EF4-FFF2-40B4-BE49-F238E27FC236}">
                  <a16:creationId xmlns:a16="http://schemas.microsoft.com/office/drawing/2014/main" id="{EF418119-E3DD-44B0-A4AF-F8A98EC5863B}"/>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sz="2160" noProof="0"/>
            </a:p>
          </p:txBody>
        </p:sp>
      </p:grpSp>
      <p:sp>
        <p:nvSpPr>
          <p:cNvPr id="13" name="Forma libre: Forma 12">
            <a:extLst>
              <a:ext uri="{FF2B5EF4-FFF2-40B4-BE49-F238E27FC236}">
                <a16:creationId xmlns:a16="http://schemas.microsoft.com/office/drawing/2014/main" id="{5BE10AC4-CBFC-4ECF-92D5-9CE1874F58D7}"/>
              </a:ext>
            </a:extLst>
          </p:cNvPr>
          <p:cNvSpPr/>
          <p:nvPr userDrawn="1"/>
        </p:nvSpPr>
        <p:spPr>
          <a:xfrm>
            <a:off x="1" y="0"/>
            <a:ext cx="10282758" cy="82296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s-ES" sz="2160" noProof="0"/>
          </a:p>
        </p:txBody>
      </p:sp>
    </p:spTree>
    <p:extLst>
      <p:ext uri="{BB962C8B-B14F-4D97-AF65-F5344CB8AC3E}">
        <p14:creationId xmlns:p14="http://schemas.microsoft.com/office/powerpoint/2010/main" val="40047732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ítulo_01">
    <p:spTree>
      <p:nvGrpSpPr>
        <p:cNvPr id="1" name=""/>
        <p:cNvGrpSpPr/>
        <p:nvPr/>
      </p:nvGrpSpPr>
      <p:grpSpPr>
        <a:xfrm>
          <a:off x="0" y="0"/>
          <a:ext cx="0" cy="0"/>
          <a:chOff x="0" y="0"/>
          <a:chExt cx="0" cy="0"/>
        </a:xfrm>
      </p:grpSpPr>
      <p:sp>
        <p:nvSpPr>
          <p:cNvPr id="10" name="Forma libre: Forma 9">
            <a:extLst>
              <a:ext uri="{FF2B5EF4-FFF2-40B4-BE49-F238E27FC236}">
                <a16:creationId xmlns:a16="http://schemas.microsoft.com/office/drawing/2014/main" id="{B305EBB3-0F16-4B63-82ED-191AB224B8E2}"/>
              </a:ext>
            </a:extLst>
          </p:cNvPr>
          <p:cNvSpPr/>
          <p:nvPr userDrawn="1"/>
        </p:nvSpPr>
        <p:spPr>
          <a:xfrm>
            <a:off x="8011884" y="0"/>
            <a:ext cx="4226857" cy="82296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s-ES" sz="2160" noProof="0"/>
          </a:p>
        </p:txBody>
      </p:sp>
      <p:sp>
        <p:nvSpPr>
          <p:cNvPr id="12" name="Marcador de posición de imagen 11">
            <a:extLst>
              <a:ext uri="{FF2B5EF4-FFF2-40B4-BE49-F238E27FC236}">
                <a16:creationId xmlns:a16="http://schemas.microsoft.com/office/drawing/2014/main" id="{1A440F4A-C2AF-406D-B420-CCF52F447AC1}"/>
              </a:ext>
            </a:extLst>
          </p:cNvPr>
          <p:cNvSpPr>
            <a:spLocks noGrp="1"/>
          </p:cNvSpPr>
          <p:nvPr>
            <p:ph type="pic" sz="quarter" idx="10" hasCustomPrompt="1"/>
          </p:nvPr>
        </p:nvSpPr>
        <p:spPr>
          <a:xfrm>
            <a:off x="-1" y="0"/>
            <a:ext cx="8011882" cy="8229600"/>
          </a:xfrm>
        </p:spPr>
        <p:txBody>
          <a:bodyPr rtlCol="0" anchor="ctr" anchorCtr="1">
            <a:normAutofit/>
          </a:bodyPr>
          <a:lstStyle>
            <a:lvl1pPr marL="0" indent="0">
              <a:buNone/>
              <a:defRPr sz="2880">
                <a:solidFill>
                  <a:schemeClr val="bg1"/>
                </a:solidFill>
              </a:defRPr>
            </a:lvl1pPr>
          </a:lstStyle>
          <a:p>
            <a:pPr rtl="0"/>
            <a:r>
              <a:rPr lang="es-ES" noProof="0"/>
              <a:t>Insertar imagen</a:t>
            </a:r>
          </a:p>
        </p:txBody>
      </p:sp>
      <p:sp>
        <p:nvSpPr>
          <p:cNvPr id="2" name="Título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8728973" y="1550126"/>
            <a:ext cx="5255971" cy="4334256"/>
          </a:xfrm>
        </p:spPr>
        <p:txBody>
          <a:bodyPr vert="horz" lIns="91440" tIns="45720" rIns="91440" bIns="45720" rtlCol="0" anchor="b" anchorCtr="1">
            <a:noAutofit/>
          </a:bodyPr>
          <a:lstStyle>
            <a:lvl1pPr>
              <a:defRPr lang="en-GB" dirty="0"/>
            </a:lvl1pPr>
          </a:lstStyle>
          <a:p>
            <a:pPr marL="0" lvl="0" algn="ctr" rtl="0"/>
            <a:r>
              <a:rPr lang="es-ES" noProof="0"/>
              <a:t>TÍTULO</a:t>
            </a:r>
          </a:p>
        </p:txBody>
      </p:sp>
      <p:sp>
        <p:nvSpPr>
          <p:cNvPr id="3" name="Subtítulo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8866895" y="6470881"/>
            <a:ext cx="5014570" cy="625450"/>
          </a:xfrm>
        </p:spPr>
        <p:txBody>
          <a:bodyPr vert="horz" lIns="91440" tIns="45720" rIns="91440" bIns="45720" rtlCol="0" anchor="t">
            <a:noAutofit/>
          </a:bodyPr>
          <a:lstStyle>
            <a:lvl1pPr marL="0" indent="0" algn="ctr">
              <a:buNone/>
              <a:defRPr lang="en-US" sz="2160" dirty="0">
                <a:solidFill>
                  <a:srgbClr val="B2606E"/>
                </a:solidFill>
              </a:defRPr>
            </a:lvl1pPr>
          </a:lstStyle>
          <a:p>
            <a:pPr lvl="0" rtl="0"/>
            <a:r>
              <a:rPr lang="es-ES" noProof="0"/>
              <a:t>Subtítulo</a:t>
            </a:r>
          </a:p>
        </p:txBody>
      </p:sp>
      <p:grpSp>
        <p:nvGrpSpPr>
          <p:cNvPr id="6" name="Grupo 5">
            <a:extLst>
              <a:ext uri="{FF2B5EF4-FFF2-40B4-BE49-F238E27FC236}">
                <a16:creationId xmlns:a16="http://schemas.microsoft.com/office/drawing/2014/main" id="{EFDB39AB-B644-434A-9D55-AF3455D468E5}"/>
              </a:ext>
            </a:extLst>
          </p:cNvPr>
          <p:cNvGrpSpPr/>
          <p:nvPr userDrawn="1"/>
        </p:nvGrpSpPr>
        <p:grpSpPr>
          <a:xfrm>
            <a:off x="10968416" y="6065520"/>
            <a:ext cx="811530" cy="137160"/>
            <a:chOff x="9330846" y="5054600"/>
            <a:chExt cx="676275" cy="114300"/>
          </a:xfrm>
        </p:grpSpPr>
        <p:sp>
          <p:nvSpPr>
            <p:cNvPr id="7" name="Elipse 6">
              <a:extLst>
                <a:ext uri="{FF2B5EF4-FFF2-40B4-BE49-F238E27FC236}">
                  <a16:creationId xmlns:a16="http://schemas.microsoft.com/office/drawing/2014/main" id="{BF14E129-1970-4994-89E5-F7A67128AFE3}"/>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sz="2160" noProof="0"/>
            </a:p>
          </p:txBody>
        </p:sp>
        <p:sp>
          <p:nvSpPr>
            <p:cNvPr id="8" name="Elipse 7">
              <a:extLst>
                <a:ext uri="{FF2B5EF4-FFF2-40B4-BE49-F238E27FC236}">
                  <a16:creationId xmlns:a16="http://schemas.microsoft.com/office/drawing/2014/main" id="{593336FA-97B2-4528-88E8-5FF97F86E216}"/>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sz="2160" noProof="0"/>
            </a:p>
          </p:txBody>
        </p:sp>
        <p:sp>
          <p:nvSpPr>
            <p:cNvPr id="9" name="Elipse 8">
              <a:extLst>
                <a:ext uri="{FF2B5EF4-FFF2-40B4-BE49-F238E27FC236}">
                  <a16:creationId xmlns:a16="http://schemas.microsoft.com/office/drawing/2014/main" id="{8A73C166-FCDF-40AE-8B0D-69C7E2C8573E}"/>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sz="2160" noProof="0"/>
            </a:p>
          </p:txBody>
        </p:sp>
        <p:sp>
          <p:nvSpPr>
            <p:cNvPr id="11" name="Elipse 10">
              <a:extLst>
                <a:ext uri="{FF2B5EF4-FFF2-40B4-BE49-F238E27FC236}">
                  <a16:creationId xmlns:a16="http://schemas.microsoft.com/office/drawing/2014/main" id="{EF418119-E3DD-44B0-A4AF-F8A98EC5863B}"/>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sz="2160" noProof="0"/>
            </a:p>
          </p:txBody>
        </p:sp>
      </p:grpSp>
    </p:spTree>
    <p:extLst>
      <p:ext uri="{BB962C8B-B14F-4D97-AF65-F5344CB8AC3E}">
        <p14:creationId xmlns:p14="http://schemas.microsoft.com/office/powerpoint/2010/main" val="1120570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40.jpg"/></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4.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3">
            <a:extLst>
              <a:ext uri="{FF2B5EF4-FFF2-40B4-BE49-F238E27FC236}">
                <a16:creationId xmlns:a16="http://schemas.microsoft.com/office/drawing/2014/main" id="{77E57006-BF90-4E00-A127-284E9A421C83}"/>
              </a:ext>
            </a:extLst>
          </p:cNvPr>
          <p:cNvSpPr>
            <a:spLocks noGrp="1"/>
          </p:cNvSpPr>
          <p:nvPr>
            <p:ph type="subTitle" idx="1"/>
          </p:nvPr>
        </p:nvSpPr>
        <p:spPr>
          <a:xfrm>
            <a:off x="5855368" y="748733"/>
            <a:ext cx="8775031" cy="1235234"/>
          </a:xfrm>
        </p:spPr>
        <p:txBody>
          <a:bodyPr/>
          <a:lstStyle/>
          <a:p>
            <a:pPr algn="ctr">
              <a:lnSpc>
                <a:spcPct val="150000"/>
              </a:lnSpc>
            </a:pPr>
            <a:r>
              <a:rPr lang="es-ES" sz="7200" b="1" dirty="0">
                <a:solidFill>
                  <a:srgbClr val="304153"/>
                </a:solidFill>
                <a:latin typeface="Instrument Sans Light"/>
              </a:rPr>
              <a:t>La escuela técnica</a:t>
            </a:r>
          </a:p>
        </p:txBody>
      </p:sp>
      <p:pic>
        <p:nvPicPr>
          <p:cNvPr id="5" name="Imagen 4">
            <a:extLst>
              <a:ext uri="{FF2B5EF4-FFF2-40B4-BE49-F238E27FC236}">
                <a16:creationId xmlns:a16="http://schemas.microsoft.com/office/drawing/2014/main" id="{41E67A95-B143-49D4-B688-6E5F781842F3}"/>
              </a:ext>
            </a:extLst>
          </p:cNvPr>
          <p:cNvPicPr>
            <a:picLocks noChangeAspect="1"/>
          </p:cNvPicPr>
          <p:nvPr/>
        </p:nvPicPr>
        <p:blipFill>
          <a:blip r:embed="rId2"/>
          <a:stretch>
            <a:fillRect/>
          </a:stretch>
        </p:blipFill>
        <p:spPr>
          <a:xfrm>
            <a:off x="0" y="-20458"/>
            <a:ext cx="5983606" cy="8323860"/>
          </a:xfrm>
          <a:prstGeom prst="rect">
            <a:avLst/>
          </a:prstGeom>
        </p:spPr>
      </p:pic>
      <p:sp>
        <p:nvSpPr>
          <p:cNvPr id="6" name="Subtítulo 3">
            <a:extLst>
              <a:ext uri="{FF2B5EF4-FFF2-40B4-BE49-F238E27FC236}">
                <a16:creationId xmlns:a16="http://schemas.microsoft.com/office/drawing/2014/main" id="{443F99F5-DD81-4832-A80C-D59D46661727}"/>
              </a:ext>
            </a:extLst>
          </p:cNvPr>
          <p:cNvSpPr txBox="1">
            <a:spLocks/>
          </p:cNvSpPr>
          <p:nvPr/>
        </p:nvSpPr>
        <p:spPr>
          <a:xfrm>
            <a:off x="7813897" y="4427526"/>
            <a:ext cx="3638964" cy="1235234"/>
          </a:xfrm>
          <a:prstGeom prst="rect">
            <a:avLst/>
          </a:prstGeom>
        </p:spPr>
        <p:txBody>
          <a:bodyPr vert="horz" lIns="0" tIns="0" rIns="0" bIns="0" rtlCol="0" anchor="t" anchorCtr="1">
            <a:noAutofit/>
          </a:bodyPr>
          <a:lstStyle>
            <a:lvl1pPr marL="0" indent="0" algn="l" defTabSz="914400" rtl="0" eaLnBrk="1" latinLnBrk="0" hangingPunct="1">
              <a:lnSpc>
                <a:spcPct val="100000"/>
              </a:lnSpc>
              <a:spcBef>
                <a:spcPts val="0"/>
              </a:spcBef>
              <a:buFont typeface="Arial" panose="020B0604020202020204" pitchFamily="34" charset="0"/>
              <a:buNone/>
              <a:defRPr lang="en-GB" sz="2000" kern="1200" dirty="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50000"/>
              </a:lnSpc>
            </a:pPr>
            <a:r>
              <a:rPr lang="es-ES" sz="3360" b="1" dirty="0">
                <a:solidFill>
                  <a:srgbClr val="233345"/>
                </a:solidFill>
              </a:rPr>
              <a:t>¿Cuál es su misión?</a:t>
            </a:r>
            <a:endParaRPr lang="es-AR" sz="3360" b="1" dirty="0">
              <a:solidFill>
                <a:srgbClr val="233345"/>
              </a:solidFill>
            </a:endParaRPr>
          </a:p>
        </p:txBody>
      </p:sp>
      <p:sp>
        <p:nvSpPr>
          <p:cNvPr id="7" name="Subtítulo 3">
            <a:extLst>
              <a:ext uri="{FF2B5EF4-FFF2-40B4-BE49-F238E27FC236}">
                <a16:creationId xmlns:a16="http://schemas.microsoft.com/office/drawing/2014/main" id="{B176F20A-FB06-4A3D-9F83-0D7ACBF7D723}"/>
              </a:ext>
            </a:extLst>
          </p:cNvPr>
          <p:cNvSpPr txBox="1">
            <a:spLocks/>
          </p:cNvSpPr>
          <p:nvPr/>
        </p:nvSpPr>
        <p:spPr>
          <a:xfrm>
            <a:off x="9775510" y="5267629"/>
            <a:ext cx="3956532" cy="1235234"/>
          </a:xfrm>
          <a:prstGeom prst="rect">
            <a:avLst/>
          </a:prstGeom>
        </p:spPr>
        <p:txBody>
          <a:bodyPr vert="horz" lIns="0" tIns="0" rIns="0" bIns="0" rtlCol="0" anchor="t" anchorCtr="1">
            <a:noAutofit/>
          </a:bodyPr>
          <a:lstStyle>
            <a:lvl1pPr marL="0" indent="0" algn="l" defTabSz="914400" rtl="0" eaLnBrk="1" latinLnBrk="0" hangingPunct="1">
              <a:lnSpc>
                <a:spcPct val="100000"/>
              </a:lnSpc>
              <a:spcBef>
                <a:spcPts val="0"/>
              </a:spcBef>
              <a:buFont typeface="Arial" panose="020B0604020202020204" pitchFamily="34" charset="0"/>
              <a:buNone/>
              <a:defRPr lang="en-GB" sz="2000" kern="1200" dirty="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50000"/>
              </a:lnSpc>
            </a:pPr>
            <a:r>
              <a:rPr lang="es-ES" sz="3360" b="1" dirty="0">
                <a:solidFill>
                  <a:srgbClr val="3D4457"/>
                </a:solidFill>
              </a:rPr>
              <a:t>¿Qué rol cumple hoy?</a:t>
            </a:r>
            <a:endParaRPr lang="es-AR" sz="3360" b="1" dirty="0">
              <a:solidFill>
                <a:srgbClr val="3D4457"/>
              </a:solidFill>
            </a:endParaRPr>
          </a:p>
        </p:txBody>
      </p:sp>
      <p:sp>
        <p:nvSpPr>
          <p:cNvPr id="8" name="Subtítulo 3">
            <a:extLst>
              <a:ext uri="{FF2B5EF4-FFF2-40B4-BE49-F238E27FC236}">
                <a16:creationId xmlns:a16="http://schemas.microsoft.com/office/drawing/2014/main" id="{1DB50BE3-A83D-420E-B27C-7C618FE9C111}"/>
              </a:ext>
            </a:extLst>
          </p:cNvPr>
          <p:cNvSpPr txBox="1">
            <a:spLocks/>
          </p:cNvSpPr>
          <p:nvPr/>
        </p:nvSpPr>
        <p:spPr>
          <a:xfrm>
            <a:off x="9224613" y="3612343"/>
            <a:ext cx="3354703" cy="1235234"/>
          </a:xfrm>
          <a:prstGeom prst="rect">
            <a:avLst/>
          </a:prstGeom>
        </p:spPr>
        <p:txBody>
          <a:bodyPr vert="horz" lIns="0" tIns="0" rIns="0" bIns="0" rtlCol="0" anchor="t" anchorCtr="1">
            <a:noAutofit/>
          </a:bodyPr>
          <a:lstStyle>
            <a:lvl1pPr marL="0" indent="0" algn="l" defTabSz="914400" rtl="0" eaLnBrk="1" latinLnBrk="0" hangingPunct="1">
              <a:lnSpc>
                <a:spcPct val="100000"/>
              </a:lnSpc>
              <a:spcBef>
                <a:spcPts val="0"/>
              </a:spcBef>
              <a:buFont typeface="Arial" panose="020B0604020202020204" pitchFamily="34" charset="0"/>
              <a:buNone/>
              <a:defRPr lang="en-GB" sz="2000" kern="1200" dirty="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50000"/>
              </a:lnSpc>
            </a:pPr>
            <a:r>
              <a:rPr lang="es-ES" sz="3360" b="1" dirty="0">
                <a:solidFill>
                  <a:srgbClr val="455666"/>
                </a:solidFill>
              </a:rPr>
              <a:t>¿Para qué?</a:t>
            </a:r>
            <a:endParaRPr lang="es-AR" sz="3360" b="1" dirty="0">
              <a:solidFill>
                <a:srgbClr val="455666"/>
              </a:solidFill>
            </a:endParaRPr>
          </a:p>
        </p:txBody>
      </p:sp>
    </p:spTree>
    <p:extLst>
      <p:ext uri="{BB962C8B-B14F-4D97-AF65-F5344CB8AC3E}">
        <p14:creationId xmlns:p14="http://schemas.microsoft.com/office/powerpoint/2010/main" val="25944383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574959"/>
            <a:ext cx="4028123" cy="460772"/>
          </a:xfrm>
          <a:prstGeom prst="rect">
            <a:avLst/>
          </a:prstGeom>
          <a:noFill/>
          <a:ln/>
        </p:spPr>
        <p:txBody>
          <a:bodyPr wrap="none" lIns="0" tIns="0" rIns="0" bIns="0" rtlCol="0" anchor="t"/>
          <a:lstStyle/>
          <a:p>
            <a:pPr marL="0" indent="0" algn="l">
              <a:lnSpc>
                <a:spcPts val="3600"/>
              </a:lnSpc>
              <a:buNone/>
            </a:pPr>
            <a:r>
              <a:rPr lang="en-US" sz="2900" dirty="0">
                <a:solidFill>
                  <a:srgbClr val="505468"/>
                </a:solidFill>
                <a:latin typeface="Instrument Sans Semi Bold" pitchFamily="34" charset="0"/>
                <a:ea typeface="Instrument Sans Semi Bold" pitchFamily="34" charset="-122"/>
                <a:cs typeface="Instrument Sans Semi Bold" pitchFamily="34" charset="-120"/>
              </a:rPr>
              <a:t>Del Pizarrón a la Acción</a:t>
            </a:r>
            <a:endParaRPr lang="en-US" sz="2900" dirty="0"/>
          </a:p>
        </p:txBody>
      </p:sp>
      <p:sp>
        <p:nvSpPr>
          <p:cNvPr id="4" name="Text 1"/>
          <p:cNvSpPr/>
          <p:nvPr/>
        </p:nvSpPr>
        <p:spPr>
          <a:xfrm>
            <a:off x="6329958" y="2256830"/>
            <a:ext cx="7456765" cy="921544"/>
          </a:xfrm>
          <a:prstGeom prst="rect">
            <a:avLst/>
          </a:prstGeom>
          <a:noFill/>
          <a:ln/>
        </p:spPr>
        <p:txBody>
          <a:bodyPr wrap="none" lIns="0" tIns="0" rIns="0" bIns="0" rtlCol="0" anchor="t"/>
          <a:lstStyle/>
          <a:p>
            <a:pPr marL="0" indent="0" algn="ctr">
              <a:lnSpc>
                <a:spcPts val="7250"/>
              </a:lnSpc>
              <a:buNone/>
            </a:pPr>
            <a:r>
              <a:rPr lang="en-US" sz="5800" dirty="0">
                <a:solidFill>
                  <a:srgbClr val="505468"/>
                </a:solidFill>
                <a:latin typeface="Instrument Sans Semi Bold" pitchFamily="34" charset="0"/>
                <a:ea typeface="Instrument Sans Semi Bold" pitchFamily="34" charset="-122"/>
                <a:cs typeface="Instrument Sans Semi Bold" pitchFamily="34" charset="-120"/>
              </a:rPr>
              <a:t>Metodologías Activas</a:t>
            </a:r>
            <a:endParaRPr lang="en-US" sz="5800" dirty="0"/>
          </a:p>
        </p:txBody>
      </p:sp>
      <p:pic>
        <p:nvPicPr>
          <p:cNvPr id="5" name="Image 1" descr="preencoded.png"/>
          <p:cNvPicPr>
            <a:picLocks noChangeAspect="1"/>
          </p:cNvPicPr>
          <p:nvPr/>
        </p:nvPicPr>
        <p:blipFill>
          <a:blip r:embed="rId4"/>
          <a:stretch>
            <a:fillRect/>
          </a:stretch>
        </p:blipFill>
        <p:spPr>
          <a:xfrm>
            <a:off x="6280190" y="3399473"/>
            <a:ext cx="737116" cy="1085017"/>
          </a:xfrm>
          <a:prstGeom prst="rect">
            <a:avLst/>
          </a:prstGeom>
        </p:spPr>
      </p:pic>
      <p:sp>
        <p:nvSpPr>
          <p:cNvPr id="6" name="Text 2"/>
          <p:cNvSpPr/>
          <p:nvPr/>
        </p:nvSpPr>
        <p:spPr>
          <a:xfrm>
            <a:off x="7164705" y="3546872"/>
            <a:ext cx="2879169" cy="230386"/>
          </a:xfrm>
          <a:prstGeom prst="rect">
            <a:avLst/>
          </a:prstGeom>
          <a:noFill/>
          <a:ln/>
        </p:spPr>
        <p:txBody>
          <a:bodyPr wrap="none" lIns="0" tIns="0" rIns="0" bIns="0" rtlCol="0" anchor="t"/>
          <a:lstStyle/>
          <a:p>
            <a:pPr marL="0" indent="0" algn="l">
              <a:lnSpc>
                <a:spcPts val="1800"/>
              </a:lnSpc>
              <a:buNone/>
            </a:pPr>
            <a:r>
              <a:rPr lang="en-US" sz="1450" dirty="0">
                <a:solidFill>
                  <a:srgbClr val="5B5F71"/>
                </a:solidFill>
                <a:latin typeface="Instrument Sans Semi Bold" pitchFamily="34" charset="0"/>
                <a:ea typeface="Instrument Sans Semi Bold" pitchFamily="34" charset="-122"/>
                <a:cs typeface="Instrument Sans Semi Bold" pitchFamily="34" charset="-120"/>
              </a:rPr>
              <a:t>Aprendizaje Basado en Proyectos</a:t>
            </a:r>
            <a:endParaRPr lang="en-US" sz="1450" dirty="0"/>
          </a:p>
        </p:txBody>
      </p:sp>
      <p:sp>
        <p:nvSpPr>
          <p:cNvPr id="7" name="Text 3"/>
          <p:cNvSpPr/>
          <p:nvPr/>
        </p:nvSpPr>
        <p:spPr>
          <a:xfrm>
            <a:off x="7164705" y="3865602"/>
            <a:ext cx="6671905" cy="471488"/>
          </a:xfrm>
          <a:prstGeom prst="rect">
            <a:avLst/>
          </a:prstGeom>
          <a:noFill/>
          <a:ln/>
        </p:spPr>
        <p:txBody>
          <a:bodyPr wrap="square" lIns="0" tIns="0" rIns="0" bIns="0" rtlCol="0" anchor="t"/>
          <a:lstStyle/>
          <a:p>
            <a:pPr marL="0" indent="0" algn="l">
              <a:lnSpc>
                <a:spcPts val="1850"/>
              </a:lnSpc>
              <a:buNone/>
            </a:pPr>
            <a:r>
              <a:rPr lang="en-US" sz="1150" dirty="0">
                <a:solidFill>
                  <a:srgbClr val="5B5F71"/>
                </a:solidFill>
                <a:latin typeface="Instrument Sans Medium" pitchFamily="34" charset="0"/>
                <a:ea typeface="Instrument Sans Medium" pitchFamily="34" charset="-122"/>
                <a:cs typeface="Instrument Sans Medium" pitchFamily="34" charset="-120"/>
              </a:rPr>
              <a:t>Los estudiantes trabajan en equipo para resolver problemas reales o crear productos auténticos. El aprendizaje ocurre en el proceso de "hacer".</a:t>
            </a:r>
            <a:endParaRPr lang="en-US" sz="1150" dirty="0"/>
          </a:p>
        </p:txBody>
      </p:sp>
      <p:pic>
        <p:nvPicPr>
          <p:cNvPr id="8" name="Image 2" descr="preencoded.png"/>
          <p:cNvPicPr>
            <a:picLocks noChangeAspect="1"/>
          </p:cNvPicPr>
          <p:nvPr/>
        </p:nvPicPr>
        <p:blipFill>
          <a:blip r:embed="rId5"/>
          <a:stretch>
            <a:fillRect/>
          </a:stretch>
        </p:blipFill>
        <p:spPr>
          <a:xfrm>
            <a:off x="6280190" y="4484489"/>
            <a:ext cx="737116" cy="1085017"/>
          </a:xfrm>
          <a:prstGeom prst="rect">
            <a:avLst/>
          </a:prstGeom>
        </p:spPr>
      </p:pic>
      <p:sp>
        <p:nvSpPr>
          <p:cNvPr id="9" name="Text 4"/>
          <p:cNvSpPr/>
          <p:nvPr/>
        </p:nvSpPr>
        <p:spPr>
          <a:xfrm>
            <a:off x="7164705" y="4631888"/>
            <a:ext cx="2856309" cy="230386"/>
          </a:xfrm>
          <a:prstGeom prst="rect">
            <a:avLst/>
          </a:prstGeom>
          <a:noFill/>
          <a:ln/>
        </p:spPr>
        <p:txBody>
          <a:bodyPr wrap="none" lIns="0" tIns="0" rIns="0" bIns="0" rtlCol="0" anchor="t"/>
          <a:lstStyle/>
          <a:p>
            <a:pPr marL="0" indent="0" algn="l">
              <a:lnSpc>
                <a:spcPts val="1800"/>
              </a:lnSpc>
              <a:buNone/>
            </a:pPr>
            <a:r>
              <a:rPr lang="en-US" sz="1450" dirty="0">
                <a:solidFill>
                  <a:srgbClr val="5B5F71"/>
                </a:solidFill>
                <a:latin typeface="Instrument Sans Semi Bold" pitchFamily="34" charset="0"/>
                <a:ea typeface="Instrument Sans Semi Bold" pitchFamily="34" charset="-122"/>
                <a:cs typeface="Instrument Sans Semi Bold" pitchFamily="34" charset="-120"/>
              </a:rPr>
              <a:t>Enseñanza basada en Indagación</a:t>
            </a:r>
            <a:endParaRPr lang="en-US" sz="1450" dirty="0"/>
          </a:p>
        </p:txBody>
      </p:sp>
      <p:sp>
        <p:nvSpPr>
          <p:cNvPr id="10" name="Text 5"/>
          <p:cNvSpPr/>
          <p:nvPr/>
        </p:nvSpPr>
        <p:spPr>
          <a:xfrm>
            <a:off x="7164705" y="4950619"/>
            <a:ext cx="6671905" cy="471488"/>
          </a:xfrm>
          <a:prstGeom prst="rect">
            <a:avLst/>
          </a:prstGeom>
          <a:noFill/>
          <a:ln/>
        </p:spPr>
        <p:txBody>
          <a:bodyPr wrap="square" lIns="0" tIns="0" rIns="0" bIns="0" rtlCol="0" anchor="t"/>
          <a:lstStyle/>
          <a:p>
            <a:pPr marL="0" indent="0" algn="l">
              <a:lnSpc>
                <a:spcPts val="1850"/>
              </a:lnSpc>
              <a:buNone/>
            </a:pPr>
            <a:r>
              <a:rPr lang="en-US" sz="1150" dirty="0">
                <a:solidFill>
                  <a:srgbClr val="5B5F71"/>
                </a:solidFill>
                <a:latin typeface="Instrument Sans Medium" pitchFamily="34" charset="0"/>
                <a:ea typeface="Instrument Sans Medium" pitchFamily="34" charset="-122"/>
                <a:cs typeface="Instrument Sans Medium" pitchFamily="34" charset="-120"/>
              </a:rPr>
              <a:t>Todo parte de la curiosidad y las preguntas. Se promueve la investigación y el descubrimiento como motor del aprendizaje.</a:t>
            </a:r>
            <a:endParaRPr lang="en-US" sz="1150" dirty="0"/>
          </a:p>
        </p:txBody>
      </p:sp>
      <p:pic>
        <p:nvPicPr>
          <p:cNvPr id="11" name="Image 3" descr="preencoded.png"/>
          <p:cNvPicPr>
            <a:picLocks noChangeAspect="1"/>
          </p:cNvPicPr>
          <p:nvPr/>
        </p:nvPicPr>
        <p:blipFill>
          <a:blip r:embed="rId6"/>
          <a:stretch>
            <a:fillRect/>
          </a:stretch>
        </p:blipFill>
        <p:spPr>
          <a:xfrm>
            <a:off x="6280190" y="5569506"/>
            <a:ext cx="737116" cy="1085017"/>
          </a:xfrm>
          <a:prstGeom prst="rect">
            <a:avLst/>
          </a:prstGeom>
        </p:spPr>
      </p:pic>
      <p:sp>
        <p:nvSpPr>
          <p:cNvPr id="12" name="Text 6"/>
          <p:cNvSpPr/>
          <p:nvPr/>
        </p:nvSpPr>
        <p:spPr>
          <a:xfrm>
            <a:off x="7164705" y="5716905"/>
            <a:ext cx="1842968" cy="230386"/>
          </a:xfrm>
          <a:prstGeom prst="rect">
            <a:avLst/>
          </a:prstGeom>
          <a:noFill/>
          <a:ln/>
        </p:spPr>
        <p:txBody>
          <a:bodyPr wrap="none" lIns="0" tIns="0" rIns="0" bIns="0" rtlCol="0" anchor="t"/>
          <a:lstStyle/>
          <a:p>
            <a:pPr marL="0" indent="0" algn="l">
              <a:lnSpc>
                <a:spcPts val="1800"/>
              </a:lnSpc>
              <a:buNone/>
            </a:pPr>
            <a:r>
              <a:rPr lang="en-US" sz="1450" dirty="0">
                <a:solidFill>
                  <a:srgbClr val="5B5F71"/>
                </a:solidFill>
                <a:latin typeface="Instrument Sans Semi Bold" pitchFamily="34" charset="0"/>
                <a:ea typeface="Instrument Sans Semi Bold" pitchFamily="34" charset="-122"/>
                <a:cs typeface="Instrument Sans Semi Bold" pitchFamily="34" charset="-120"/>
              </a:rPr>
              <a:t>Ciclo de las 5E</a:t>
            </a:r>
            <a:endParaRPr lang="en-US" sz="1450" dirty="0"/>
          </a:p>
        </p:txBody>
      </p:sp>
      <p:sp>
        <p:nvSpPr>
          <p:cNvPr id="13" name="Text 7"/>
          <p:cNvSpPr/>
          <p:nvPr/>
        </p:nvSpPr>
        <p:spPr>
          <a:xfrm>
            <a:off x="7164705" y="6035635"/>
            <a:ext cx="6671905" cy="471488"/>
          </a:xfrm>
          <a:prstGeom prst="rect">
            <a:avLst/>
          </a:prstGeom>
          <a:noFill/>
          <a:ln/>
        </p:spPr>
        <p:txBody>
          <a:bodyPr wrap="square" lIns="0" tIns="0" rIns="0" bIns="0" rtlCol="0" anchor="t"/>
          <a:lstStyle/>
          <a:p>
            <a:pPr marL="0" indent="0" algn="l">
              <a:lnSpc>
                <a:spcPts val="1850"/>
              </a:lnSpc>
              <a:buNone/>
            </a:pPr>
            <a:r>
              <a:rPr lang="en-US" sz="1150" b="1" dirty="0">
                <a:solidFill>
                  <a:srgbClr val="5B5F71"/>
                </a:solidFill>
                <a:latin typeface="Instrument Sans Medium" pitchFamily="34" charset="0"/>
                <a:ea typeface="Instrument Sans Medium" pitchFamily="34" charset="-122"/>
                <a:cs typeface="Instrument Sans Medium" pitchFamily="34" charset="-120"/>
              </a:rPr>
              <a:t>Enganchar, Explorar, Explicar, Elaborar y Evaluar:</a:t>
            </a:r>
            <a:r>
              <a:rPr lang="en-US" sz="1150" dirty="0">
                <a:solidFill>
                  <a:srgbClr val="5B5F71"/>
                </a:solidFill>
                <a:latin typeface="Instrument Sans Medium" pitchFamily="34" charset="0"/>
                <a:ea typeface="Instrument Sans Medium" pitchFamily="34" charset="-122"/>
                <a:cs typeface="Instrument Sans Medium" pitchFamily="34" charset="-120"/>
              </a:rPr>
              <a:t> estructura práctica para proyectos STEAM efectivos.</a:t>
            </a:r>
            <a:endParaRPr lang="en-US" sz="11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75930" y="609600"/>
            <a:ext cx="4646890" cy="450294"/>
          </a:xfrm>
          <a:prstGeom prst="rect">
            <a:avLst/>
          </a:prstGeom>
          <a:noFill/>
          <a:ln/>
        </p:spPr>
        <p:txBody>
          <a:bodyPr wrap="none" lIns="0" tIns="0" rIns="0" bIns="0" rtlCol="0" anchor="t"/>
          <a:lstStyle/>
          <a:p>
            <a:pPr marL="0" indent="0" algn="l">
              <a:lnSpc>
                <a:spcPts val="3500"/>
              </a:lnSpc>
              <a:buNone/>
            </a:pPr>
            <a:r>
              <a:rPr lang="en-US" sz="2800" dirty="0">
                <a:solidFill>
                  <a:srgbClr val="505468"/>
                </a:solidFill>
                <a:latin typeface="Instrument Sans Semi Bold" pitchFamily="34" charset="0"/>
                <a:ea typeface="Instrument Sans Semi Bold" pitchFamily="34" charset="-122"/>
                <a:cs typeface="Instrument Sans Semi Bold" pitchFamily="34" charset="-120"/>
              </a:rPr>
              <a:t>De Operarios a Innovadores</a:t>
            </a:r>
            <a:endParaRPr lang="en-US" sz="2800" dirty="0"/>
          </a:p>
        </p:txBody>
      </p:sp>
      <p:sp>
        <p:nvSpPr>
          <p:cNvPr id="3" name="Text 1"/>
          <p:cNvSpPr/>
          <p:nvPr/>
        </p:nvSpPr>
        <p:spPr>
          <a:xfrm>
            <a:off x="2226469" y="1275993"/>
            <a:ext cx="10177343" cy="621506"/>
          </a:xfrm>
          <a:prstGeom prst="rect">
            <a:avLst/>
          </a:prstGeom>
          <a:noFill/>
          <a:ln/>
        </p:spPr>
        <p:txBody>
          <a:bodyPr wrap="none" lIns="0" tIns="0" rIns="0" bIns="0" rtlCol="0" anchor="t"/>
          <a:lstStyle/>
          <a:p>
            <a:pPr marL="0" indent="0" algn="ctr">
              <a:lnSpc>
                <a:spcPts val="4850"/>
              </a:lnSpc>
              <a:buNone/>
            </a:pPr>
            <a:r>
              <a:rPr lang="en-US" sz="3900" dirty="0">
                <a:solidFill>
                  <a:srgbClr val="505468"/>
                </a:solidFill>
                <a:latin typeface="Instrument Sans Semi Bold" pitchFamily="34" charset="0"/>
                <a:ea typeface="Instrument Sans Semi Bold" pitchFamily="34" charset="-122"/>
                <a:cs typeface="Instrument Sans Semi Bold" pitchFamily="34" charset="-120"/>
              </a:rPr>
              <a:t>STEAM en la Educación Técnico Profesional</a:t>
            </a:r>
            <a:endParaRPr lang="en-US" sz="3900" dirty="0"/>
          </a:p>
        </p:txBody>
      </p:sp>
      <p:pic>
        <p:nvPicPr>
          <p:cNvPr id="4" name="Image 0" descr="preencoded.png"/>
          <p:cNvPicPr>
            <a:picLocks noChangeAspect="1"/>
          </p:cNvPicPr>
          <p:nvPr/>
        </p:nvPicPr>
        <p:blipFill>
          <a:blip r:embed="rId3"/>
          <a:stretch>
            <a:fillRect/>
          </a:stretch>
        </p:blipFill>
        <p:spPr>
          <a:xfrm>
            <a:off x="775930" y="2275642"/>
            <a:ext cx="2286000" cy="2286000"/>
          </a:xfrm>
          <a:prstGeom prst="rect">
            <a:avLst/>
          </a:prstGeom>
        </p:spPr>
      </p:pic>
      <p:sp>
        <p:nvSpPr>
          <p:cNvPr id="5" name="Text 2"/>
          <p:cNvSpPr/>
          <p:nvPr/>
        </p:nvSpPr>
        <p:spPr>
          <a:xfrm>
            <a:off x="7498556" y="2257663"/>
            <a:ext cx="2205514" cy="270034"/>
          </a:xfrm>
          <a:prstGeom prst="rect">
            <a:avLst/>
          </a:prstGeom>
          <a:noFill/>
          <a:ln/>
        </p:spPr>
        <p:txBody>
          <a:bodyPr wrap="none" lIns="0" tIns="0" rIns="0" bIns="0" rtlCol="0" anchor="t"/>
          <a:lstStyle/>
          <a:p>
            <a:pPr marL="0" indent="0" algn="l">
              <a:lnSpc>
                <a:spcPts val="2100"/>
              </a:lnSpc>
              <a:buNone/>
            </a:pPr>
            <a:r>
              <a:rPr lang="en-US" sz="1700" dirty="0">
                <a:solidFill>
                  <a:srgbClr val="505468"/>
                </a:solidFill>
                <a:latin typeface="Instrument Sans Semi Bold" pitchFamily="34" charset="0"/>
                <a:ea typeface="Instrument Sans Semi Bold" pitchFamily="34" charset="-122"/>
                <a:cs typeface="Instrument Sans Semi Bold" pitchFamily="34" charset="-120"/>
              </a:rPr>
              <a:t>Más Allá de la Técnica</a:t>
            </a:r>
            <a:endParaRPr lang="en-US" sz="1700" dirty="0"/>
          </a:p>
        </p:txBody>
      </p:sp>
      <p:sp>
        <p:nvSpPr>
          <p:cNvPr id="6" name="Text 3"/>
          <p:cNvSpPr/>
          <p:nvPr/>
        </p:nvSpPr>
        <p:spPr>
          <a:xfrm>
            <a:off x="7498556" y="2671763"/>
            <a:ext cx="6363533" cy="461010"/>
          </a:xfrm>
          <a:prstGeom prst="rect">
            <a:avLst/>
          </a:prstGeom>
          <a:noFill/>
          <a:ln/>
        </p:spPr>
        <p:txBody>
          <a:bodyPr wrap="square" lIns="0" tIns="0" rIns="0" bIns="0" rtlCol="0" anchor="t"/>
          <a:lstStyle/>
          <a:p>
            <a:pPr marL="0" indent="0" algn="l">
              <a:lnSpc>
                <a:spcPts val="1800"/>
              </a:lnSpc>
              <a:buNone/>
            </a:pPr>
            <a:r>
              <a:rPr lang="en-US" sz="1100" dirty="0">
                <a:solidFill>
                  <a:srgbClr val="5B5F71"/>
                </a:solidFill>
                <a:latin typeface="Instrument Sans Medium" pitchFamily="34" charset="0"/>
                <a:ea typeface="Instrument Sans Medium" pitchFamily="34" charset="-122"/>
                <a:cs typeface="Instrument Sans Medium" pitchFamily="34" charset="-120"/>
              </a:rPr>
              <a:t>La ETP moderna debe formar no solo en el "cómo hacer", sino en el "cómo resolver creativamente".</a:t>
            </a:r>
            <a:endParaRPr lang="en-US" sz="1100" dirty="0"/>
          </a:p>
        </p:txBody>
      </p:sp>
      <p:sp>
        <p:nvSpPr>
          <p:cNvPr id="7" name="Text 4"/>
          <p:cNvSpPr/>
          <p:nvPr/>
        </p:nvSpPr>
        <p:spPr>
          <a:xfrm>
            <a:off x="7498556" y="3276838"/>
            <a:ext cx="3153847" cy="270034"/>
          </a:xfrm>
          <a:prstGeom prst="rect">
            <a:avLst/>
          </a:prstGeom>
          <a:noFill/>
          <a:ln/>
        </p:spPr>
        <p:txBody>
          <a:bodyPr wrap="none" lIns="0" tIns="0" rIns="0" bIns="0" rtlCol="0" anchor="t"/>
          <a:lstStyle/>
          <a:p>
            <a:pPr marL="0" indent="0" algn="l">
              <a:lnSpc>
                <a:spcPts val="2100"/>
              </a:lnSpc>
              <a:buNone/>
            </a:pPr>
            <a:r>
              <a:rPr lang="en-US" sz="1700" dirty="0">
                <a:solidFill>
                  <a:srgbClr val="505468"/>
                </a:solidFill>
                <a:latin typeface="Instrument Sans Semi Bold" pitchFamily="34" charset="0"/>
                <a:ea typeface="Instrument Sans Semi Bold" pitchFamily="34" charset="-122"/>
                <a:cs typeface="Instrument Sans Semi Bold" pitchFamily="34" charset="-120"/>
              </a:rPr>
              <a:t>Habilidades a Prueba de Futuro</a:t>
            </a:r>
            <a:endParaRPr lang="en-US" sz="1700" dirty="0"/>
          </a:p>
        </p:txBody>
      </p:sp>
      <p:sp>
        <p:nvSpPr>
          <p:cNvPr id="8" name="Text 5"/>
          <p:cNvSpPr/>
          <p:nvPr/>
        </p:nvSpPr>
        <p:spPr>
          <a:xfrm>
            <a:off x="7498556" y="3690938"/>
            <a:ext cx="6363533" cy="461010"/>
          </a:xfrm>
          <a:prstGeom prst="rect">
            <a:avLst/>
          </a:prstGeom>
          <a:noFill/>
          <a:ln/>
        </p:spPr>
        <p:txBody>
          <a:bodyPr wrap="square" lIns="0" tIns="0" rIns="0" bIns="0" rtlCol="0" anchor="t"/>
          <a:lstStyle/>
          <a:p>
            <a:pPr marL="0" indent="0" algn="l">
              <a:lnSpc>
                <a:spcPts val="1800"/>
              </a:lnSpc>
              <a:buNone/>
            </a:pPr>
            <a:r>
              <a:rPr lang="en-US" sz="1100" dirty="0">
                <a:solidFill>
                  <a:srgbClr val="5B5F71"/>
                </a:solidFill>
                <a:latin typeface="Instrument Sans Medium" pitchFamily="34" charset="0"/>
                <a:ea typeface="Instrument Sans Medium" pitchFamily="34" charset="-122"/>
                <a:cs typeface="Instrument Sans Medium" pitchFamily="34" charset="-120"/>
              </a:rPr>
              <a:t>Mientras la tecnología específica puede volverse obsoleta en 5 años, las habilidades STEAM permanecen relevantes.</a:t>
            </a:r>
            <a:endParaRPr lang="en-US" sz="1100" dirty="0"/>
          </a:p>
        </p:txBody>
      </p:sp>
      <p:sp>
        <p:nvSpPr>
          <p:cNvPr id="9" name="Shape 6"/>
          <p:cNvSpPr/>
          <p:nvPr/>
        </p:nvSpPr>
        <p:spPr>
          <a:xfrm>
            <a:off x="775930" y="4885730"/>
            <a:ext cx="6467237" cy="1652230"/>
          </a:xfrm>
          <a:prstGeom prst="roundRect">
            <a:avLst>
              <a:gd name="adj" fmla="val 3663"/>
            </a:avLst>
          </a:prstGeom>
          <a:solidFill>
            <a:srgbClr val="E2E3E9"/>
          </a:solidFill>
          <a:ln w="7620">
            <a:solidFill>
              <a:srgbClr val="C8C9CF"/>
            </a:solidFill>
            <a:prstDash val="solid"/>
          </a:ln>
        </p:spPr>
      </p:sp>
      <p:pic>
        <p:nvPicPr>
          <p:cNvPr id="10" name="Image 1" descr="preencoded.png"/>
          <p:cNvPicPr>
            <a:picLocks noChangeAspect="1"/>
          </p:cNvPicPr>
          <p:nvPr/>
        </p:nvPicPr>
        <p:blipFill>
          <a:blip r:embed="rId4"/>
          <a:stretch>
            <a:fillRect/>
          </a:stretch>
        </p:blipFill>
        <p:spPr>
          <a:xfrm>
            <a:off x="927616" y="5037415"/>
            <a:ext cx="432197" cy="432197"/>
          </a:xfrm>
          <a:prstGeom prst="rect">
            <a:avLst/>
          </a:prstGeom>
        </p:spPr>
      </p:pic>
      <p:pic>
        <p:nvPicPr>
          <p:cNvPr id="11" name="Image 2" descr="preencoded.png"/>
          <p:cNvPicPr>
            <a:picLocks noChangeAspect="1"/>
          </p:cNvPicPr>
          <p:nvPr/>
        </p:nvPicPr>
        <p:blipFill>
          <a:blip r:embed="rId5"/>
          <a:stretch>
            <a:fillRect/>
          </a:stretch>
        </p:blipFill>
        <p:spPr>
          <a:xfrm>
            <a:off x="1046440" y="5131951"/>
            <a:ext cx="194429" cy="243126"/>
          </a:xfrm>
          <a:prstGeom prst="rect">
            <a:avLst/>
          </a:prstGeom>
        </p:spPr>
      </p:pic>
      <p:sp>
        <p:nvSpPr>
          <p:cNvPr id="12" name="Text 7"/>
          <p:cNvSpPr/>
          <p:nvPr/>
        </p:nvSpPr>
        <p:spPr>
          <a:xfrm>
            <a:off x="927616" y="5613678"/>
            <a:ext cx="1801178" cy="225147"/>
          </a:xfrm>
          <a:prstGeom prst="rect">
            <a:avLst/>
          </a:prstGeom>
          <a:noFill/>
          <a:ln/>
        </p:spPr>
        <p:txBody>
          <a:bodyPr wrap="none" lIns="0" tIns="0" rIns="0" bIns="0" rtlCol="0" anchor="t"/>
          <a:lstStyle/>
          <a:p>
            <a:pPr marL="0" indent="0" algn="l">
              <a:lnSpc>
                <a:spcPts val="1750"/>
              </a:lnSpc>
              <a:buNone/>
            </a:pPr>
            <a:r>
              <a:rPr lang="en-US" sz="1400" dirty="0">
                <a:solidFill>
                  <a:srgbClr val="5B5F71"/>
                </a:solidFill>
                <a:latin typeface="Instrument Sans Semi Bold" pitchFamily="34" charset="0"/>
                <a:ea typeface="Instrument Sans Semi Bold" pitchFamily="34" charset="-122"/>
                <a:cs typeface="Instrument Sans Semi Bold" pitchFamily="34" charset="-120"/>
              </a:rPr>
              <a:t>Conexión Real</a:t>
            </a:r>
            <a:endParaRPr lang="en-US" sz="1400" dirty="0"/>
          </a:p>
        </p:txBody>
      </p:sp>
      <p:sp>
        <p:nvSpPr>
          <p:cNvPr id="13" name="Text 8"/>
          <p:cNvSpPr/>
          <p:nvPr/>
        </p:nvSpPr>
        <p:spPr>
          <a:xfrm>
            <a:off x="927616" y="5925264"/>
            <a:ext cx="6163866" cy="461010"/>
          </a:xfrm>
          <a:prstGeom prst="rect">
            <a:avLst/>
          </a:prstGeom>
          <a:noFill/>
          <a:ln/>
        </p:spPr>
        <p:txBody>
          <a:bodyPr wrap="square" lIns="0" tIns="0" rIns="0" bIns="0" rtlCol="0" anchor="t"/>
          <a:lstStyle/>
          <a:p>
            <a:pPr marL="0" indent="0" algn="l">
              <a:lnSpc>
                <a:spcPts val="1800"/>
              </a:lnSpc>
              <a:buNone/>
            </a:pPr>
            <a:r>
              <a:rPr lang="en-US" sz="1100" dirty="0">
                <a:solidFill>
                  <a:srgbClr val="5B5F71"/>
                </a:solidFill>
                <a:latin typeface="Instrument Sans Medium" pitchFamily="34" charset="0"/>
                <a:ea typeface="Instrument Sans Medium" pitchFamily="34" charset="-122"/>
                <a:cs typeface="Instrument Sans Medium" pitchFamily="34" charset="-120"/>
              </a:rPr>
              <a:t>El enfoque de proyectos simula el trabajo en industrias innovadoras: equipos interdisciplinarios resolviendo desafíos complejos</a:t>
            </a:r>
            <a:endParaRPr lang="en-US" sz="1100" dirty="0"/>
          </a:p>
        </p:txBody>
      </p:sp>
      <p:sp>
        <p:nvSpPr>
          <p:cNvPr id="14" name="Shape 9"/>
          <p:cNvSpPr/>
          <p:nvPr/>
        </p:nvSpPr>
        <p:spPr>
          <a:xfrm>
            <a:off x="7387233" y="4885730"/>
            <a:ext cx="6467237" cy="1652230"/>
          </a:xfrm>
          <a:prstGeom prst="roundRect">
            <a:avLst>
              <a:gd name="adj" fmla="val 3663"/>
            </a:avLst>
          </a:prstGeom>
          <a:solidFill>
            <a:srgbClr val="E2E3E9"/>
          </a:solidFill>
          <a:ln w="7620">
            <a:solidFill>
              <a:srgbClr val="C8C9CF"/>
            </a:solidFill>
            <a:prstDash val="solid"/>
          </a:ln>
        </p:spPr>
      </p:sp>
      <p:pic>
        <p:nvPicPr>
          <p:cNvPr id="15" name="Image 3" descr="preencoded.png"/>
          <p:cNvPicPr>
            <a:picLocks noChangeAspect="1"/>
          </p:cNvPicPr>
          <p:nvPr/>
        </p:nvPicPr>
        <p:blipFill>
          <a:blip r:embed="rId6"/>
          <a:stretch>
            <a:fillRect/>
          </a:stretch>
        </p:blipFill>
        <p:spPr>
          <a:xfrm>
            <a:off x="7538918" y="5037415"/>
            <a:ext cx="432197" cy="432197"/>
          </a:xfrm>
          <a:prstGeom prst="rect">
            <a:avLst/>
          </a:prstGeom>
        </p:spPr>
      </p:pic>
      <p:pic>
        <p:nvPicPr>
          <p:cNvPr id="16" name="Image 4" descr="preencoded.png"/>
          <p:cNvPicPr>
            <a:picLocks noChangeAspect="1"/>
          </p:cNvPicPr>
          <p:nvPr/>
        </p:nvPicPr>
        <p:blipFill>
          <a:blip r:embed="rId7"/>
          <a:stretch>
            <a:fillRect/>
          </a:stretch>
        </p:blipFill>
        <p:spPr>
          <a:xfrm>
            <a:off x="7657743" y="5131951"/>
            <a:ext cx="194429" cy="243126"/>
          </a:xfrm>
          <a:prstGeom prst="rect">
            <a:avLst/>
          </a:prstGeom>
        </p:spPr>
      </p:pic>
      <p:sp>
        <p:nvSpPr>
          <p:cNvPr id="17" name="Text 10"/>
          <p:cNvSpPr/>
          <p:nvPr/>
        </p:nvSpPr>
        <p:spPr>
          <a:xfrm>
            <a:off x="7538918" y="5613678"/>
            <a:ext cx="1843088" cy="225147"/>
          </a:xfrm>
          <a:prstGeom prst="rect">
            <a:avLst/>
          </a:prstGeom>
          <a:noFill/>
          <a:ln/>
        </p:spPr>
        <p:txBody>
          <a:bodyPr wrap="none" lIns="0" tIns="0" rIns="0" bIns="0" rtlCol="0" anchor="t"/>
          <a:lstStyle/>
          <a:p>
            <a:pPr marL="0" indent="0" algn="l">
              <a:lnSpc>
                <a:spcPts val="1750"/>
              </a:lnSpc>
              <a:buNone/>
            </a:pPr>
            <a:r>
              <a:rPr lang="en-US" sz="1400" dirty="0">
                <a:solidFill>
                  <a:srgbClr val="5B5F71"/>
                </a:solidFill>
                <a:latin typeface="Instrument Sans Semi Bold" pitchFamily="34" charset="0"/>
                <a:ea typeface="Instrument Sans Semi Bold" pitchFamily="34" charset="-122"/>
                <a:cs typeface="Instrument Sans Semi Bold" pitchFamily="34" charset="-120"/>
              </a:rPr>
              <a:t>Profesional Completo</a:t>
            </a:r>
            <a:endParaRPr lang="en-US" sz="1400" dirty="0"/>
          </a:p>
        </p:txBody>
      </p:sp>
      <p:sp>
        <p:nvSpPr>
          <p:cNvPr id="18" name="Text 11"/>
          <p:cNvSpPr/>
          <p:nvPr/>
        </p:nvSpPr>
        <p:spPr>
          <a:xfrm>
            <a:off x="7538918" y="5925264"/>
            <a:ext cx="6163866" cy="461010"/>
          </a:xfrm>
          <a:prstGeom prst="rect">
            <a:avLst/>
          </a:prstGeom>
          <a:noFill/>
          <a:ln/>
        </p:spPr>
        <p:txBody>
          <a:bodyPr wrap="square" lIns="0" tIns="0" rIns="0" bIns="0" rtlCol="0" anchor="t"/>
          <a:lstStyle/>
          <a:p>
            <a:pPr marL="0" indent="0" algn="l">
              <a:lnSpc>
                <a:spcPts val="1800"/>
              </a:lnSpc>
              <a:buNone/>
            </a:pPr>
            <a:r>
              <a:rPr lang="en-US" sz="1100" dirty="0">
                <a:solidFill>
                  <a:srgbClr val="5B5F71"/>
                </a:solidFill>
                <a:latin typeface="Instrument Sans Medium" pitchFamily="34" charset="0"/>
                <a:ea typeface="Instrument Sans Medium" pitchFamily="34" charset="-122"/>
                <a:cs typeface="Instrument Sans Medium" pitchFamily="34" charset="-120"/>
              </a:rPr>
              <a:t>Fusionamos saber técnico con visión STEAM para formar </a:t>
            </a:r>
            <a:r>
              <a:rPr lang="en-US" sz="1100" b="1" dirty="0">
                <a:solidFill>
                  <a:srgbClr val="5B5F71"/>
                </a:solidFill>
                <a:latin typeface="Instrument Sans Medium" pitchFamily="34" charset="0"/>
                <a:ea typeface="Instrument Sans Medium" pitchFamily="34" charset="-122"/>
                <a:cs typeface="Instrument Sans Medium" pitchFamily="34" charset="-120"/>
              </a:rPr>
              <a:t>"innovadores técnicos"</a:t>
            </a:r>
            <a:r>
              <a:rPr lang="en-US" sz="1100" dirty="0">
                <a:solidFill>
                  <a:srgbClr val="5B5F71"/>
                </a:solidFill>
                <a:latin typeface="Instrument Sans Medium" pitchFamily="34" charset="0"/>
                <a:ea typeface="Instrument Sans Medium" pitchFamily="34" charset="-122"/>
                <a:cs typeface="Instrument Sans Medium" pitchFamily="34" charset="-120"/>
              </a:rPr>
              <a:t> capaces de crear, adaptar y liderar</a:t>
            </a:r>
            <a:endParaRPr lang="en-US" sz="1100" dirty="0"/>
          </a:p>
        </p:txBody>
      </p:sp>
      <p:sp>
        <p:nvSpPr>
          <p:cNvPr id="19" name="Text 12"/>
          <p:cNvSpPr/>
          <p:nvPr/>
        </p:nvSpPr>
        <p:spPr>
          <a:xfrm>
            <a:off x="992029" y="6916103"/>
            <a:ext cx="12862441" cy="540068"/>
          </a:xfrm>
          <a:prstGeom prst="rect">
            <a:avLst/>
          </a:prstGeom>
          <a:noFill/>
          <a:ln/>
        </p:spPr>
        <p:txBody>
          <a:bodyPr wrap="square" lIns="0" tIns="0" rIns="0" bIns="0" rtlCol="0" anchor="t"/>
          <a:lstStyle/>
          <a:p>
            <a:pPr marL="0" indent="0" algn="l">
              <a:lnSpc>
                <a:spcPts val="2100"/>
              </a:lnSpc>
              <a:buNone/>
            </a:pPr>
            <a:r>
              <a:rPr lang="en-US" sz="1700" dirty="0">
                <a:solidFill>
                  <a:srgbClr val="505468"/>
                </a:solidFill>
                <a:latin typeface="Instrument Sans Semi Bold" pitchFamily="34" charset="0"/>
                <a:ea typeface="Instrument Sans Semi Bold" pitchFamily="34" charset="-122"/>
                <a:cs typeface="Instrument Sans Semi Bold" pitchFamily="34" charset="-120"/>
              </a:rPr>
              <a:t>El futuro demanda profesionales que no solo ejecuten tareas, sino que mejoren procesos, creen soluciones y se adapten a cualquier cambio.</a:t>
            </a:r>
            <a:endParaRPr lang="en-US" sz="1700" dirty="0"/>
          </a:p>
        </p:txBody>
      </p:sp>
      <p:sp>
        <p:nvSpPr>
          <p:cNvPr id="20" name="Shape 13"/>
          <p:cNvSpPr/>
          <p:nvPr/>
        </p:nvSpPr>
        <p:spPr>
          <a:xfrm>
            <a:off x="775930" y="6700004"/>
            <a:ext cx="15240" cy="972264"/>
          </a:xfrm>
          <a:prstGeom prst="rect">
            <a:avLst/>
          </a:prstGeom>
          <a:solidFill>
            <a:srgbClr val="505468"/>
          </a:solidFill>
          <a:ln/>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Marcador de posición de imagen 13">
            <a:extLst>
              <a:ext uri="{FF2B5EF4-FFF2-40B4-BE49-F238E27FC236}">
                <a16:creationId xmlns:a16="http://schemas.microsoft.com/office/drawing/2014/main" id="{E983D85E-34D8-430D-875F-7EBB69A6B73E}"/>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b="17971"/>
          <a:stretch/>
        </p:blipFill>
        <p:spPr>
          <a:xfrm>
            <a:off x="129593" y="0"/>
            <a:ext cx="7516171" cy="8229600"/>
          </a:xfrm>
        </p:spPr>
      </p:pic>
      <p:sp>
        <p:nvSpPr>
          <p:cNvPr id="2" name="Título 1">
            <a:extLst>
              <a:ext uri="{FF2B5EF4-FFF2-40B4-BE49-F238E27FC236}">
                <a16:creationId xmlns:a16="http://schemas.microsoft.com/office/drawing/2014/main" id="{28BAA8DA-C40B-4AB9-9407-30FB70335152}"/>
              </a:ext>
            </a:extLst>
          </p:cNvPr>
          <p:cNvSpPr>
            <a:spLocks noGrp="1"/>
          </p:cNvSpPr>
          <p:nvPr>
            <p:ph type="ctrTitle"/>
          </p:nvPr>
        </p:nvSpPr>
        <p:spPr>
          <a:xfrm>
            <a:off x="8728973" y="4729745"/>
            <a:ext cx="5255971" cy="823338"/>
          </a:xfrm>
        </p:spPr>
        <p:txBody>
          <a:bodyPr rtlCol="0"/>
          <a:lstStyle/>
          <a:p>
            <a:pPr rtl="0"/>
            <a:r>
              <a:rPr lang="es-ES" sz="3840" dirty="0"/>
              <a:t>¿Cómo nace un Proyecto?</a:t>
            </a:r>
          </a:p>
        </p:txBody>
      </p:sp>
      <p:pic>
        <p:nvPicPr>
          <p:cNvPr id="7" name="Imagen 6">
            <a:extLst>
              <a:ext uri="{FF2B5EF4-FFF2-40B4-BE49-F238E27FC236}">
                <a16:creationId xmlns:a16="http://schemas.microsoft.com/office/drawing/2014/main" id="{3ABED991-3753-4EB7-B9F7-69356641FD5C}"/>
              </a:ext>
            </a:extLst>
          </p:cNvPr>
          <p:cNvPicPr>
            <a:picLocks noChangeAspect="1"/>
          </p:cNvPicPr>
          <p:nvPr/>
        </p:nvPicPr>
        <p:blipFill rotWithShape="1">
          <a:blip r:embed="rId4"/>
          <a:srcRect t="8647" b="16171"/>
          <a:stretch/>
        </p:blipFill>
        <p:spPr>
          <a:xfrm>
            <a:off x="0" y="-3408"/>
            <a:ext cx="8213558" cy="8233355"/>
          </a:xfrm>
          <a:prstGeom prst="rect">
            <a:avLst/>
          </a:prstGeom>
        </p:spPr>
      </p:pic>
    </p:spTree>
    <p:extLst>
      <p:ext uri="{BB962C8B-B14F-4D97-AF65-F5344CB8AC3E}">
        <p14:creationId xmlns:p14="http://schemas.microsoft.com/office/powerpoint/2010/main" val="245851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1F6D7DCE-8AD7-4FBE-946C-98B88D11B0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2357" y="0"/>
            <a:ext cx="11325687" cy="822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04339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8329F73-1DD9-4278-90DB-9BFF8A3A79A6}"/>
              </a:ext>
            </a:extLst>
          </p:cNvPr>
          <p:cNvPicPr>
            <a:picLocks noChangeAspect="1"/>
          </p:cNvPicPr>
          <p:nvPr/>
        </p:nvPicPr>
        <p:blipFill rotWithShape="1">
          <a:blip r:embed="rId2"/>
          <a:srcRect t="6821" b="18354"/>
          <a:stretch/>
        </p:blipFill>
        <p:spPr>
          <a:xfrm>
            <a:off x="21946" y="21946"/>
            <a:ext cx="14586509" cy="8185709"/>
          </a:xfrm>
          <a:prstGeom prst="rect">
            <a:avLst/>
          </a:prstGeom>
        </p:spPr>
      </p:pic>
      <p:sp>
        <p:nvSpPr>
          <p:cNvPr id="9" name="Rectángulo 8">
            <a:extLst>
              <a:ext uri="{FF2B5EF4-FFF2-40B4-BE49-F238E27FC236}">
                <a16:creationId xmlns:a16="http://schemas.microsoft.com/office/drawing/2014/main" id="{A85CE377-E212-4C4F-8D15-F17C5BC60E76}"/>
              </a:ext>
            </a:extLst>
          </p:cNvPr>
          <p:cNvSpPr/>
          <p:nvPr/>
        </p:nvSpPr>
        <p:spPr>
          <a:xfrm>
            <a:off x="8558784" y="6689558"/>
            <a:ext cx="6071616" cy="1007582"/>
          </a:xfrm>
          <a:prstGeom prst="rect">
            <a:avLst/>
          </a:prstGeom>
          <a:solidFill>
            <a:schemeClr val="bg2">
              <a:lumMod val="90000"/>
              <a:alpha val="7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AR" sz="2160"/>
          </a:p>
        </p:txBody>
      </p:sp>
      <p:sp>
        <p:nvSpPr>
          <p:cNvPr id="3" name="Título 2">
            <a:extLst>
              <a:ext uri="{FF2B5EF4-FFF2-40B4-BE49-F238E27FC236}">
                <a16:creationId xmlns:a16="http://schemas.microsoft.com/office/drawing/2014/main" id="{DF1EF208-2592-4C56-9CAD-07CE7A2D4DD0}"/>
              </a:ext>
            </a:extLst>
          </p:cNvPr>
          <p:cNvSpPr>
            <a:spLocks noGrp="1"/>
          </p:cNvSpPr>
          <p:nvPr>
            <p:ph type="ctrTitle"/>
          </p:nvPr>
        </p:nvSpPr>
        <p:spPr>
          <a:xfrm>
            <a:off x="9143071" y="3362884"/>
            <a:ext cx="5255971" cy="4334256"/>
          </a:xfrm>
        </p:spPr>
        <p:txBody>
          <a:bodyPr/>
          <a:lstStyle/>
          <a:p>
            <a:pPr algn="ctr"/>
            <a:r>
              <a:rPr lang="es-ES" sz="4800" dirty="0">
                <a:latin typeface="Instrument Sans Semi Bold" pitchFamily="34" charset="0"/>
              </a:rPr>
              <a:t>El contexto</a:t>
            </a:r>
            <a:endParaRPr lang="es-AR" sz="4800" dirty="0">
              <a:latin typeface="Instrument Sans Semi Bold" pitchFamily="34" charset="0"/>
            </a:endParaRPr>
          </a:p>
        </p:txBody>
      </p:sp>
    </p:spTree>
    <p:extLst>
      <p:ext uri="{BB962C8B-B14F-4D97-AF65-F5344CB8AC3E}">
        <p14:creationId xmlns:p14="http://schemas.microsoft.com/office/powerpoint/2010/main" val="2155821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1">
            <a:extLst>
              <a:ext uri="{FF2B5EF4-FFF2-40B4-BE49-F238E27FC236}">
                <a16:creationId xmlns:a16="http://schemas.microsoft.com/office/drawing/2014/main" id="{5B7B6B16-8D29-490E-BE59-DF1AEB9D0EDE}"/>
              </a:ext>
            </a:extLst>
          </p:cNvPr>
          <p:cNvSpPr>
            <a:spLocks noGrp="1"/>
          </p:cNvSpPr>
          <p:nvPr>
            <p:ph type="pic" sz="quarter" idx="10"/>
          </p:nvPr>
        </p:nvSpPr>
        <p:spPr/>
      </p:sp>
      <p:sp>
        <p:nvSpPr>
          <p:cNvPr id="3" name="Título 2">
            <a:extLst>
              <a:ext uri="{FF2B5EF4-FFF2-40B4-BE49-F238E27FC236}">
                <a16:creationId xmlns:a16="http://schemas.microsoft.com/office/drawing/2014/main" id="{05031305-95FE-4214-B361-D0C39DBEC6D3}"/>
              </a:ext>
            </a:extLst>
          </p:cNvPr>
          <p:cNvSpPr>
            <a:spLocks noGrp="1"/>
          </p:cNvSpPr>
          <p:nvPr>
            <p:ph type="ctrTitle"/>
          </p:nvPr>
        </p:nvSpPr>
        <p:spPr/>
        <p:txBody>
          <a:bodyPr/>
          <a:lstStyle/>
          <a:p>
            <a:r>
              <a:rPr lang="es-ES" dirty="0"/>
              <a:t>Contexto</a:t>
            </a:r>
            <a:endParaRPr lang="es-AR" dirty="0"/>
          </a:p>
        </p:txBody>
      </p:sp>
      <p:pic>
        <p:nvPicPr>
          <p:cNvPr id="6" name="Imagen 5">
            <a:extLst>
              <a:ext uri="{FF2B5EF4-FFF2-40B4-BE49-F238E27FC236}">
                <a16:creationId xmlns:a16="http://schemas.microsoft.com/office/drawing/2014/main" id="{F1717226-3A29-4BE5-9DFB-5E3DDAB4FBE3}"/>
              </a:ext>
            </a:extLst>
          </p:cNvPr>
          <p:cNvPicPr>
            <a:picLocks noChangeAspect="1"/>
          </p:cNvPicPr>
          <p:nvPr/>
        </p:nvPicPr>
        <p:blipFill rotWithShape="1">
          <a:blip r:embed="rId2"/>
          <a:srcRect b="23392"/>
          <a:stretch/>
        </p:blipFill>
        <p:spPr>
          <a:xfrm>
            <a:off x="-1" y="0"/>
            <a:ext cx="8011882" cy="8183676"/>
          </a:xfrm>
          <a:prstGeom prst="rect">
            <a:avLst/>
          </a:prstGeom>
        </p:spPr>
      </p:pic>
    </p:spTree>
    <p:extLst>
      <p:ext uri="{BB962C8B-B14F-4D97-AF65-F5344CB8AC3E}">
        <p14:creationId xmlns:p14="http://schemas.microsoft.com/office/powerpoint/2010/main" val="30185097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CBD207C-A42D-3BE4-5CAE-2C68AA40C2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9600" y="169053"/>
            <a:ext cx="11286066" cy="7981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23252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S" b="1" dirty="0"/>
              <a:t>“¿QUÉ QUIERO QUE MIS ALUMNOS APRENDAN?”</a:t>
            </a:r>
            <a:br>
              <a:rPr lang="es-ES" b="1" dirty="0"/>
            </a:br>
            <a:endParaRPr lang="es-AR" dirty="0"/>
          </a:p>
        </p:txBody>
      </p:sp>
      <p:sp>
        <p:nvSpPr>
          <p:cNvPr id="3" name="Subtítulo 2"/>
          <p:cNvSpPr>
            <a:spLocks noGrp="1"/>
          </p:cNvSpPr>
          <p:nvPr>
            <p:ph type="subTitle" idx="1"/>
          </p:nvPr>
        </p:nvSpPr>
        <p:spPr/>
        <p:txBody>
          <a:bodyPr/>
          <a:lstStyle/>
          <a:p>
            <a:r>
              <a:rPr lang="es-AR" dirty="0">
                <a:solidFill>
                  <a:srgbClr val="505468"/>
                </a:solidFill>
              </a:rPr>
              <a:t>Perfil del egresado</a:t>
            </a:r>
          </a:p>
        </p:txBody>
      </p:sp>
      <p:sp>
        <p:nvSpPr>
          <p:cNvPr id="6" name="Rectángulo 5" descr="elemento decorativo">
            <a:extLst>
              <a:ext uri="{FF2B5EF4-FFF2-40B4-BE49-F238E27FC236}">
                <a16:creationId xmlns:a16="http://schemas.microsoft.com/office/drawing/2014/main" id="{54A31A33-8548-C645-8BC4-5E86A6BE58FD}"/>
              </a:ext>
            </a:extLst>
          </p:cNvPr>
          <p:cNvSpPr/>
          <p:nvPr/>
        </p:nvSpPr>
        <p:spPr>
          <a:xfrm>
            <a:off x="0" y="7626912"/>
            <a:ext cx="14630400" cy="1097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sz="2160"/>
          </a:p>
        </p:txBody>
      </p:sp>
      <p:sp>
        <p:nvSpPr>
          <p:cNvPr id="7" name="Elipse 6" descr="elemento decorativo">
            <a:extLst>
              <a:ext uri="{FF2B5EF4-FFF2-40B4-BE49-F238E27FC236}">
                <a16:creationId xmlns:a16="http://schemas.microsoft.com/office/drawing/2014/main" id="{C76C1D4C-90A8-FB48-A88D-A89B85651A3C}"/>
              </a:ext>
            </a:extLst>
          </p:cNvPr>
          <p:cNvSpPr/>
          <p:nvPr/>
        </p:nvSpPr>
        <p:spPr>
          <a:xfrm>
            <a:off x="13309452" y="7303775"/>
            <a:ext cx="721169" cy="72116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sz="2160"/>
          </a:p>
        </p:txBody>
      </p:sp>
      <p:sp>
        <p:nvSpPr>
          <p:cNvPr id="8" name="Marcador de número de diapositiva 5">
            <a:extLst>
              <a:ext uri="{FF2B5EF4-FFF2-40B4-BE49-F238E27FC236}">
                <a16:creationId xmlns:a16="http://schemas.microsoft.com/office/drawing/2014/main" id="{750F032E-0B59-F344-A9FA-4B1451D7777D}"/>
              </a:ext>
            </a:extLst>
          </p:cNvPr>
          <p:cNvSpPr txBox="1">
            <a:spLocks/>
          </p:cNvSpPr>
          <p:nvPr/>
        </p:nvSpPr>
        <p:spPr>
          <a:xfrm>
            <a:off x="13309452" y="7427214"/>
            <a:ext cx="721169" cy="474292"/>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es-ES" sz="1440">
                <a:solidFill>
                  <a:schemeClr val="bg1"/>
                </a:solidFill>
              </a:rPr>
              <a:pPr algn="ctr" rtl="0"/>
              <a:t>17</a:t>
            </a:fld>
            <a:endParaRPr lang="es-ES" sz="1440">
              <a:solidFill>
                <a:schemeClr val="bg1"/>
              </a:solidFill>
            </a:endParaRPr>
          </a:p>
        </p:txBody>
      </p:sp>
      <p:pic>
        <p:nvPicPr>
          <p:cNvPr id="9" name="Marcador de posición de imagen 5">
            <a:extLst>
              <a:ext uri="{FF2B5EF4-FFF2-40B4-BE49-F238E27FC236}">
                <a16:creationId xmlns:a16="http://schemas.microsoft.com/office/drawing/2014/main" id="{69EA0B38-DFDE-4723-83A4-D787BD0AFEBF}"/>
              </a:ext>
            </a:extLst>
          </p:cNvPr>
          <p:cNvPicPr>
            <a:picLocks noChangeAspect="1"/>
          </p:cNvPicPr>
          <p:nvPr/>
        </p:nvPicPr>
        <p:blipFill>
          <a:blip r:embed="rId2"/>
          <a:srcRect l="22580" r="22580"/>
          <a:stretch>
            <a:fillRect/>
          </a:stretch>
        </p:blipFill>
        <p:spPr>
          <a:xfrm>
            <a:off x="-1" y="0"/>
            <a:ext cx="8037096" cy="8255500"/>
          </a:xfrm>
          <a:prstGeom prst="rect">
            <a:avLst/>
          </a:prstGeom>
        </p:spPr>
      </p:pic>
    </p:spTree>
    <p:extLst>
      <p:ext uri="{BB962C8B-B14F-4D97-AF65-F5344CB8AC3E}">
        <p14:creationId xmlns:p14="http://schemas.microsoft.com/office/powerpoint/2010/main" val="560159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Marcador de posición de imagen 13">
            <a:extLst>
              <a:ext uri="{FF2B5EF4-FFF2-40B4-BE49-F238E27FC236}">
                <a16:creationId xmlns:a16="http://schemas.microsoft.com/office/drawing/2014/main" id="{E983D85E-34D8-430D-875F-7EBB69A6B73E}"/>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b="17971"/>
          <a:stretch/>
        </p:blipFill>
        <p:spPr>
          <a:xfrm>
            <a:off x="129593" y="0"/>
            <a:ext cx="7516171" cy="8229600"/>
          </a:xfrm>
        </p:spPr>
      </p:pic>
      <p:sp>
        <p:nvSpPr>
          <p:cNvPr id="2" name="Título 1">
            <a:extLst>
              <a:ext uri="{FF2B5EF4-FFF2-40B4-BE49-F238E27FC236}">
                <a16:creationId xmlns:a16="http://schemas.microsoft.com/office/drawing/2014/main" id="{28BAA8DA-C40B-4AB9-9407-30FB70335152}"/>
              </a:ext>
            </a:extLst>
          </p:cNvPr>
          <p:cNvSpPr>
            <a:spLocks noGrp="1"/>
          </p:cNvSpPr>
          <p:nvPr>
            <p:ph type="ctrTitle"/>
          </p:nvPr>
        </p:nvSpPr>
        <p:spPr>
          <a:xfrm>
            <a:off x="8728973" y="4729745"/>
            <a:ext cx="5255971" cy="823338"/>
          </a:xfrm>
        </p:spPr>
        <p:txBody>
          <a:bodyPr rtlCol="0"/>
          <a:lstStyle/>
          <a:p>
            <a:pPr rtl="0"/>
            <a:r>
              <a:rPr lang="es-ES" sz="3840" dirty="0"/>
              <a:t>¿Qué quiero que mis alumnos aprendan?</a:t>
            </a:r>
          </a:p>
        </p:txBody>
      </p:sp>
      <p:pic>
        <p:nvPicPr>
          <p:cNvPr id="4" name="Imagen 3">
            <a:extLst>
              <a:ext uri="{FF2B5EF4-FFF2-40B4-BE49-F238E27FC236}">
                <a16:creationId xmlns:a16="http://schemas.microsoft.com/office/drawing/2014/main" id="{3FEB55EB-8651-4E4D-88E9-A138922F283F}"/>
              </a:ext>
            </a:extLst>
          </p:cNvPr>
          <p:cNvPicPr>
            <a:picLocks noChangeAspect="1"/>
          </p:cNvPicPr>
          <p:nvPr/>
        </p:nvPicPr>
        <p:blipFill rotWithShape="1">
          <a:blip r:embed="rId4"/>
          <a:srcRect t="8059" b="14815"/>
          <a:stretch/>
        </p:blipFill>
        <p:spPr>
          <a:xfrm>
            <a:off x="-1" y="0"/>
            <a:ext cx="8021053" cy="8248420"/>
          </a:xfrm>
          <a:prstGeom prst="rect">
            <a:avLst/>
          </a:prstGeom>
        </p:spPr>
      </p:pic>
    </p:spTree>
    <p:extLst>
      <p:ext uri="{BB962C8B-B14F-4D97-AF65-F5344CB8AC3E}">
        <p14:creationId xmlns:p14="http://schemas.microsoft.com/office/powerpoint/2010/main" val="118154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Marcador de posición de imagen 11">
            <a:extLst>
              <a:ext uri="{FF2B5EF4-FFF2-40B4-BE49-F238E27FC236}">
                <a16:creationId xmlns:a16="http://schemas.microsoft.com/office/drawing/2014/main" id="{04D5A141-1B1F-421E-B19A-0304CC955A57}"/>
              </a:ext>
            </a:extLst>
          </p:cNvPr>
          <p:cNvPicPr>
            <a:picLocks noGrp="1" noChangeAspect="1"/>
          </p:cNvPicPr>
          <p:nvPr>
            <p:ph type="pic" sz="quarter" idx="10"/>
          </p:nvPr>
        </p:nvPicPr>
        <p:blipFill>
          <a:blip r:embed="rId2"/>
          <a:srcRect t="68" b="68"/>
          <a:stretch>
            <a:fillRect/>
          </a:stretch>
        </p:blipFill>
        <p:spPr>
          <a:prstGeom prst="rect">
            <a:avLst/>
          </a:prstGeom>
        </p:spPr>
      </p:pic>
      <p:sp>
        <p:nvSpPr>
          <p:cNvPr id="14" name="CuadroTexto 13">
            <a:extLst>
              <a:ext uri="{FF2B5EF4-FFF2-40B4-BE49-F238E27FC236}">
                <a16:creationId xmlns:a16="http://schemas.microsoft.com/office/drawing/2014/main" id="{C3A6F3CB-E4B6-4276-A827-518050D394D8}"/>
              </a:ext>
            </a:extLst>
          </p:cNvPr>
          <p:cNvSpPr txBox="1"/>
          <p:nvPr/>
        </p:nvSpPr>
        <p:spPr>
          <a:xfrm>
            <a:off x="-2" y="278494"/>
            <a:ext cx="7700213" cy="535531"/>
          </a:xfrm>
          <a:prstGeom prst="rect">
            <a:avLst/>
          </a:prstGeom>
          <a:solidFill>
            <a:schemeClr val="bg1">
              <a:alpha val="76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r"/>
            <a:r>
              <a:rPr lang="es-ES" sz="2880" b="1" dirty="0">
                <a:solidFill>
                  <a:schemeClr val="tx1"/>
                </a:solidFill>
              </a:rPr>
              <a:t>APRENDIZAJE PROFUNDO - ROL DEL DOCENTE </a:t>
            </a:r>
            <a:endParaRPr lang="es-AR" sz="2880" b="1" dirty="0">
              <a:solidFill>
                <a:schemeClr val="tx1"/>
              </a:solidFill>
            </a:endParaRPr>
          </a:p>
        </p:txBody>
      </p:sp>
    </p:spTree>
    <p:extLst>
      <p:ext uri="{BB962C8B-B14F-4D97-AF65-F5344CB8AC3E}">
        <p14:creationId xmlns:p14="http://schemas.microsoft.com/office/powerpoint/2010/main" val="20952120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descr="elemento decorativo">
            <a:extLst>
              <a:ext uri="{FF2B5EF4-FFF2-40B4-BE49-F238E27FC236}">
                <a16:creationId xmlns:a16="http://schemas.microsoft.com/office/drawing/2014/main" id="{C862BC4D-BD7A-417E-A34A-59CE4D4A6AC8}"/>
              </a:ext>
            </a:extLst>
          </p:cNvPr>
          <p:cNvSpPr/>
          <p:nvPr/>
        </p:nvSpPr>
        <p:spPr>
          <a:xfrm>
            <a:off x="0" y="7626912"/>
            <a:ext cx="14630400" cy="1097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sz="2160"/>
          </a:p>
        </p:txBody>
      </p:sp>
      <p:pic>
        <p:nvPicPr>
          <p:cNvPr id="13" name="Imagen 12">
            <a:extLst>
              <a:ext uri="{FF2B5EF4-FFF2-40B4-BE49-F238E27FC236}">
                <a16:creationId xmlns:a16="http://schemas.microsoft.com/office/drawing/2014/main" id="{6E0386F0-8405-41C5-92F3-D0D1F8E747EC}"/>
              </a:ext>
            </a:extLst>
          </p:cNvPr>
          <p:cNvPicPr>
            <a:picLocks noChangeAspect="1"/>
          </p:cNvPicPr>
          <p:nvPr/>
        </p:nvPicPr>
        <p:blipFill rotWithShape="1">
          <a:blip r:embed="rId3"/>
          <a:srcRect l="43515" t="30836" r="25304" b="13295"/>
          <a:stretch/>
        </p:blipFill>
        <p:spPr>
          <a:xfrm>
            <a:off x="5660813" y="492960"/>
            <a:ext cx="7648639" cy="7570778"/>
          </a:xfrm>
          <a:prstGeom prst="rect">
            <a:avLst/>
          </a:prstGeom>
        </p:spPr>
      </p:pic>
      <p:sp>
        <p:nvSpPr>
          <p:cNvPr id="15" name="Elipse 14" descr="elemento decorativo">
            <a:extLst>
              <a:ext uri="{FF2B5EF4-FFF2-40B4-BE49-F238E27FC236}">
                <a16:creationId xmlns:a16="http://schemas.microsoft.com/office/drawing/2014/main" id="{652937FB-CDE3-46B3-8481-AB5DB8C4BABA}"/>
              </a:ext>
            </a:extLst>
          </p:cNvPr>
          <p:cNvSpPr/>
          <p:nvPr/>
        </p:nvSpPr>
        <p:spPr>
          <a:xfrm>
            <a:off x="13309452" y="7303775"/>
            <a:ext cx="721169" cy="72116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sz="2160"/>
          </a:p>
        </p:txBody>
      </p:sp>
      <p:sp>
        <p:nvSpPr>
          <p:cNvPr id="17" name="Marcador de número de diapositiva 5">
            <a:extLst>
              <a:ext uri="{FF2B5EF4-FFF2-40B4-BE49-F238E27FC236}">
                <a16:creationId xmlns:a16="http://schemas.microsoft.com/office/drawing/2014/main" id="{79161314-0A22-4109-A2B1-41E87EFE1E18}"/>
              </a:ext>
            </a:extLst>
          </p:cNvPr>
          <p:cNvSpPr txBox="1">
            <a:spLocks/>
          </p:cNvSpPr>
          <p:nvPr/>
        </p:nvSpPr>
        <p:spPr>
          <a:xfrm>
            <a:off x="13309452" y="7427214"/>
            <a:ext cx="721169" cy="474292"/>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es-ES" sz="1440">
                <a:solidFill>
                  <a:schemeClr val="bg1"/>
                </a:solidFill>
              </a:rPr>
              <a:pPr algn="ctr" rtl="0"/>
              <a:t>2</a:t>
            </a:fld>
            <a:endParaRPr lang="es-ES" sz="1440">
              <a:solidFill>
                <a:schemeClr val="bg1"/>
              </a:solidFill>
            </a:endParaRPr>
          </a:p>
        </p:txBody>
      </p:sp>
      <p:sp>
        <p:nvSpPr>
          <p:cNvPr id="8" name="CuadroTexto 7">
            <a:extLst>
              <a:ext uri="{FF2B5EF4-FFF2-40B4-BE49-F238E27FC236}">
                <a16:creationId xmlns:a16="http://schemas.microsoft.com/office/drawing/2014/main" id="{5E75DCF4-ED7D-4A59-85DB-2622C367EF03}"/>
              </a:ext>
            </a:extLst>
          </p:cNvPr>
          <p:cNvSpPr txBox="1"/>
          <p:nvPr/>
        </p:nvSpPr>
        <p:spPr>
          <a:xfrm>
            <a:off x="8482812" y="3750127"/>
            <a:ext cx="2004641" cy="1037976"/>
          </a:xfrm>
          <a:prstGeom prst="rect">
            <a:avLst/>
          </a:prstGeom>
          <a:noFill/>
        </p:spPr>
        <p:txBody>
          <a:bodyPr wrap="square">
            <a:spAutoFit/>
          </a:bodyPr>
          <a:lstStyle/>
          <a:p>
            <a:pPr algn="ctr">
              <a:lnSpc>
                <a:spcPct val="150000"/>
              </a:lnSpc>
            </a:pPr>
            <a:r>
              <a:rPr lang="es-ES" sz="2160" b="1" dirty="0">
                <a:solidFill>
                  <a:srgbClr val="505468"/>
                </a:solidFill>
              </a:rPr>
              <a:t>Secundaria 2030 </a:t>
            </a:r>
          </a:p>
        </p:txBody>
      </p:sp>
      <p:sp>
        <p:nvSpPr>
          <p:cNvPr id="10" name="Marcador de texto 4">
            <a:extLst>
              <a:ext uri="{FF2B5EF4-FFF2-40B4-BE49-F238E27FC236}">
                <a16:creationId xmlns:a16="http://schemas.microsoft.com/office/drawing/2014/main" id="{AA270639-CA10-4C98-AA7F-069FED3166FF}"/>
              </a:ext>
            </a:extLst>
          </p:cNvPr>
          <p:cNvSpPr txBox="1">
            <a:spLocks/>
          </p:cNvSpPr>
          <p:nvPr/>
        </p:nvSpPr>
        <p:spPr>
          <a:xfrm>
            <a:off x="626898" y="836642"/>
            <a:ext cx="5033915" cy="5207199"/>
          </a:xfrm>
        </p:spPr>
        <p:txBody>
          <a:bodyPr vert="horz" wrap="square" lIns="0" tIns="45720" rIns="0" bIns="45720" rtlCol="0" anchor="t">
            <a:noAutofit/>
          </a:bodyPr>
          <a:lstStyle>
            <a:lvl1pPr marL="0" indent="0" algn="l" defTabSz="914400" rtl="0" eaLnBrk="1" latinLnBrk="0" hangingPunct="1">
              <a:spcBef>
                <a:spcPct val="20000"/>
              </a:spcBef>
              <a:buFont typeface="Arial" pitchFamily="34" charset="0"/>
              <a:buNone/>
              <a:defRPr lang="en-US" sz="1680" kern="1200" dirty="0" smtClean="0">
                <a:solidFill>
                  <a:schemeClr val="tx1"/>
                </a:solidFill>
                <a:latin typeface="+mn-lt"/>
                <a:ea typeface="+mj-ea"/>
                <a:cs typeface="+mj-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pPr>
            <a:r>
              <a:rPr lang="es-ES" sz="3200" dirty="0">
                <a:solidFill>
                  <a:srgbClr val="505468"/>
                </a:solidFill>
                <a:latin typeface="Instrument Sans Semi Bold" pitchFamily="34" charset="0"/>
                <a:ea typeface="Instrument Sans Semi Bold" pitchFamily="34" charset="-122"/>
                <a:cs typeface="Instrument Sans Semi Bold" pitchFamily="34" charset="-120"/>
              </a:rPr>
              <a:t>Hacia una educación inclusiva, equitativa, de calidad y un aprendizaje a lo largo de la vida para todos.</a:t>
            </a:r>
            <a:r>
              <a:rPr lang="es-ES" sz="3200" b="1" dirty="0">
                <a:solidFill>
                  <a:srgbClr val="8A434F"/>
                </a:solidFill>
              </a:rPr>
              <a:t> </a:t>
            </a:r>
            <a:r>
              <a:rPr lang="es-ES" sz="2000" dirty="0">
                <a:solidFill>
                  <a:srgbClr val="505468"/>
                </a:solidFill>
              </a:rPr>
              <a:t>(ODS4)</a:t>
            </a:r>
          </a:p>
          <a:p>
            <a:pPr>
              <a:lnSpc>
                <a:spcPct val="150000"/>
              </a:lnSpc>
            </a:pPr>
            <a:endParaRPr lang="es-AR" sz="2000" dirty="0">
              <a:solidFill>
                <a:srgbClr val="505468"/>
              </a:solidFill>
            </a:endParaRPr>
          </a:p>
          <a:p>
            <a:pPr>
              <a:lnSpc>
                <a:spcPct val="150000"/>
              </a:lnSpc>
            </a:pPr>
            <a:endParaRPr lang="es-AR" sz="2000" dirty="0"/>
          </a:p>
          <a:p>
            <a:pPr>
              <a:lnSpc>
                <a:spcPct val="150000"/>
              </a:lnSpc>
            </a:pPr>
            <a:r>
              <a:rPr lang="es-ES" sz="1600" dirty="0"/>
              <a:t>UNESCO, UNICEF, Banco Mundial,  UNFPA, PNUD, ONU Mujeres y ACNUR.</a:t>
            </a:r>
          </a:p>
          <a:p>
            <a:pPr>
              <a:lnSpc>
                <a:spcPct val="150000"/>
              </a:lnSpc>
            </a:pPr>
            <a:r>
              <a:rPr lang="es-ES" sz="1600" dirty="0"/>
              <a:t> (Foro Mundial sobre la Educación 2015)</a:t>
            </a:r>
            <a:endParaRPr lang="es-AR" sz="1600" dirty="0"/>
          </a:p>
        </p:txBody>
      </p:sp>
    </p:spTree>
    <p:extLst>
      <p:ext uri="{BB962C8B-B14F-4D97-AF65-F5344CB8AC3E}">
        <p14:creationId xmlns:p14="http://schemas.microsoft.com/office/powerpoint/2010/main" val="533728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fade">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fade">
                                      <p:cBhvr>
                                        <p:cTn id="22"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E0ABCBC-DD85-4001-929A-8DAA377F91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43" t="8137" r="10220" b="4255"/>
          <a:stretch/>
        </p:blipFill>
        <p:spPr bwMode="auto">
          <a:xfrm>
            <a:off x="-2" y="-5586"/>
            <a:ext cx="14630402" cy="8235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22002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843B3947-6EE7-6F2F-560A-8FB685778E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00" y="104496"/>
            <a:ext cx="14396668" cy="8125104"/>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8773E286-62DC-4F11-94A2-F97602A35310}"/>
              </a:ext>
            </a:extLst>
          </p:cNvPr>
          <p:cNvSpPr txBox="1"/>
          <p:nvPr/>
        </p:nvSpPr>
        <p:spPr>
          <a:xfrm>
            <a:off x="3094522" y="7254776"/>
            <a:ext cx="11535877" cy="535531"/>
          </a:xfrm>
          <a:prstGeom prst="rect">
            <a:avLst/>
          </a:prstGeom>
          <a:solidFill>
            <a:schemeClr val="bg1">
              <a:alpha val="76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r"/>
            <a:r>
              <a:rPr lang="es-ES" sz="2880" b="1" dirty="0">
                <a:solidFill>
                  <a:schemeClr val="tx1"/>
                </a:solidFill>
              </a:rPr>
              <a:t>“Todos se convierten en maestros, y todos se convierten en aprendices.”</a:t>
            </a:r>
            <a:endParaRPr lang="es-AR" sz="2880" b="1" dirty="0">
              <a:solidFill>
                <a:schemeClr val="tx1"/>
              </a:solidFill>
            </a:endParaRPr>
          </a:p>
        </p:txBody>
      </p:sp>
    </p:spTree>
    <p:extLst>
      <p:ext uri="{BB962C8B-B14F-4D97-AF65-F5344CB8AC3E}">
        <p14:creationId xmlns:p14="http://schemas.microsoft.com/office/powerpoint/2010/main" val="42509634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Marcador de posición de imagen 18">
            <a:extLst>
              <a:ext uri="{FF2B5EF4-FFF2-40B4-BE49-F238E27FC236}">
                <a16:creationId xmlns:a16="http://schemas.microsoft.com/office/drawing/2014/main" id="{DC00E707-05EB-1643-9011-B2C76104011B}"/>
              </a:ext>
            </a:extLst>
          </p:cNvPr>
          <p:cNvPicPr>
            <a:picLocks noGrp="1" noChangeAspect="1"/>
          </p:cNvPicPr>
          <p:nvPr>
            <p:ph type="pic" sz="quarter" idx="10"/>
          </p:nvPr>
        </p:nvPicPr>
        <p:blipFill>
          <a:blip r:embed="rId2"/>
          <a:srcRect t="5150" b="5150"/>
          <a:stretch>
            <a:fillRect/>
          </a:stretch>
        </p:blipFill>
        <p:spPr/>
      </p:pic>
      <p:sp>
        <p:nvSpPr>
          <p:cNvPr id="4" name="CuadroTexto 3">
            <a:extLst>
              <a:ext uri="{FF2B5EF4-FFF2-40B4-BE49-F238E27FC236}">
                <a16:creationId xmlns:a16="http://schemas.microsoft.com/office/drawing/2014/main" id="{7B24374B-51D7-4D43-8DD0-8251FD637887}"/>
              </a:ext>
            </a:extLst>
          </p:cNvPr>
          <p:cNvSpPr txBox="1"/>
          <p:nvPr/>
        </p:nvSpPr>
        <p:spPr>
          <a:xfrm>
            <a:off x="3381852" y="332286"/>
            <a:ext cx="7312342" cy="8543749"/>
          </a:xfrm>
          <a:prstGeom prst="rect">
            <a:avLst/>
          </a:prstGeom>
          <a:noFill/>
        </p:spPr>
        <p:txBody>
          <a:bodyPr wrap="square">
            <a:spAutoFit/>
          </a:bodyPr>
          <a:lstStyle/>
          <a:p>
            <a:pPr algn="ctr">
              <a:lnSpc>
                <a:spcPct val="150000"/>
              </a:lnSpc>
            </a:pPr>
            <a:r>
              <a:rPr lang="es-ES" sz="3360" b="1" dirty="0"/>
              <a:t>Un aula con proyectos</a:t>
            </a:r>
          </a:p>
          <a:p>
            <a:pPr algn="ctr">
              <a:lnSpc>
                <a:spcPct val="150000"/>
              </a:lnSpc>
            </a:pPr>
            <a:r>
              <a:rPr lang="es-ES" sz="3360" b="1" dirty="0"/>
              <a:t>es un laboratorio de ideas…</a:t>
            </a:r>
          </a:p>
          <a:p>
            <a:pPr algn="ctr">
              <a:lnSpc>
                <a:spcPct val="150000"/>
              </a:lnSpc>
            </a:pPr>
            <a:endParaRPr lang="es-ES" sz="3360" b="1" dirty="0"/>
          </a:p>
          <a:p>
            <a:pPr algn="ctr">
              <a:lnSpc>
                <a:spcPct val="150000"/>
              </a:lnSpc>
            </a:pPr>
            <a:endParaRPr lang="es-ES" sz="3360" b="1" dirty="0"/>
          </a:p>
          <a:p>
            <a:pPr algn="ctr">
              <a:lnSpc>
                <a:spcPct val="150000"/>
              </a:lnSpc>
            </a:pPr>
            <a:endParaRPr lang="es-ES" sz="3360" b="1" dirty="0"/>
          </a:p>
          <a:p>
            <a:pPr algn="ctr">
              <a:lnSpc>
                <a:spcPct val="150000"/>
              </a:lnSpc>
            </a:pPr>
            <a:endParaRPr lang="es-ES" sz="3360" b="1" dirty="0"/>
          </a:p>
          <a:p>
            <a:pPr algn="ctr">
              <a:lnSpc>
                <a:spcPct val="150000"/>
              </a:lnSpc>
            </a:pPr>
            <a:endParaRPr lang="es-ES" sz="3360" b="1" dirty="0"/>
          </a:p>
          <a:p>
            <a:pPr algn="ctr">
              <a:lnSpc>
                <a:spcPct val="150000"/>
              </a:lnSpc>
            </a:pPr>
            <a:endParaRPr lang="es-ES" sz="3360" b="1" dirty="0"/>
          </a:p>
          <a:p>
            <a:pPr algn="ctr">
              <a:lnSpc>
                <a:spcPct val="150000"/>
              </a:lnSpc>
            </a:pPr>
            <a:endParaRPr lang="es-ES" sz="3360" b="1" dirty="0"/>
          </a:p>
          <a:p>
            <a:pPr algn="ctr">
              <a:lnSpc>
                <a:spcPct val="150000"/>
              </a:lnSpc>
            </a:pPr>
            <a:r>
              <a:rPr lang="es-ES" sz="3360" b="1" dirty="0"/>
              <a:t>…y también de emociones.</a:t>
            </a:r>
          </a:p>
          <a:p>
            <a:pPr algn="ctr">
              <a:lnSpc>
                <a:spcPct val="150000"/>
              </a:lnSpc>
            </a:pPr>
            <a:endParaRPr lang="es-ES" sz="3360" b="1" dirty="0"/>
          </a:p>
        </p:txBody>
      </p:sp>
      <p:pic>
        <p:nvPicPr>
          <p:cNvPr id="3" name="Imagen 2">
            <a:extLst>
              <a:ext uri="{FF2B5EF4-FFF2-40B4-BE49-F238E27FC236}">
                <a16:creationId xmlns:a16="http://schemas.microsoft.com/office/drawing/2014/main" id="{E5856902-8B5E-40EC-9497-91961D52AF60}"/>
              </a:ext>
            </a:extLst>
          </p:cNvPr>
          <p:cNvPicPr>
            <a:picLocks noChangeAspect="1"/>
          </p:cNvPicPr>
          <p:nvPr/>
        </p:nvPicPr>
        <p:blipFill rotWithShape="1">
          <a:blip r:embed="rId3"/>
          <a:srcRect t="32128" b="22329"/>
          <a:stretch/>
        </p:blipFill>
        <p:spPr>
          <a:xfrm>
            <a:off x="-2" y="2181726"/>
            <a:ext cx="14630402" cy="4997360"/>
          </a:xfrm>
          <a:prstGeom prst="rect">
            <a:avLst/>
          </a:prstGeom>
        </p:spPr>
      </p:pic>
    </p:spTree>
    <p:extLst>
      <p:ext uri="{BB962C8B-B14F-4D97-AF65-F5344CB8AC3E}">
        <p14:creationId xmlns:p14="http://schemas.microsoft.com/office/powerpoint/2010/main" val="36730295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Marcador de posición de imagen 18">
            <a:extLst>
              <a:ext uri="{FF2B5EF4-FFF2-40B4-BE49-F238E27FC236}">
                <a16:creationId xmlns:a16="http://schemas.microsoft.com/office/drawing/2014/main" id="{DC00E707-05EB-1643-9011-B2C76104011B}"/>
              </a:ext>
            </a:extLst>
          </p:cNvPr>
          <p:cNvPicPr>
            <a:picLocks noGrp="1" noChangeAspect="1"/>
          </p:cNvPicPr>
          <p:nvPr>
            <p:ph type="pic" sz="quarter" idx="10"/>
          </p:nvPr>
        </p:nvPicPr>
        <p:blipFill>
          <a:blip r:embed="rId2"/>
          <a:srcRect t="5150" b="5150"/>
          <a:stretch>
            <a:fillRect/>
          </a:stretch>
        </p:blipFill>
        <p:spPr/>
      </p:pic>
      <p:sp>
        <p:nvSpPr>
          <p:cNvPr id="4" name="CuadroTexto 3">
            <a:extLst>
              <a:ext uri="{FF2B5EF4-FFF2-40B4-BE49-F238E27FC236}">
                <a16:creationId xmlns:a16="http://schemas.microsoft.com/office/drawing/2014/main" id="{7B24374B-51D7-4D43-8DD0-8251FD637887}"/>
              </a:ext>
            </a:extLst>
          </p:cNvPr>
          <p:cNvSpPr txBox="1"/>
          <p:nvPr/>
        </p:nvSpPr>
        <p:spPr>
          <a:xfrm>
            <a:off x="3381852" y="332286"/>
            <a:ext cx="7312342" cy="8543749"/>
          </a:xfrm>
          <a:prstGeom prst="rect">
            <a:avLst/>
          </a:prstGeom>
          <a:noFill/>
        </p:spPr>
        <p:txBody>
          <a:bodyPr wrap="square">
            <a:spAutoFit/>
          </a:bodyPr>
          <a:lstStyle/>
          <a:p>
            <a:pPr algn="ctr">
              <a:lnSpc>
                <a:spcPct val="150000"/>
              </a:lnSpc>
            </a:pPr>
            <a:r>
              <a:rPr lang="es-ES" sz="3360" b="1" dirty="0"/>
              <a:t>Sólo se aprende lo que emociona. </a:t>
            </a:r>
          </a:p>
          <a:p>
            <a:pPr algn="ctr">
              <a:lnSpc>
                <a:spcPct val="150000"/>
              </a:lnSpc>
            </a:pPr>
            <a:r>
              <a:rPr lang="es-ES" sz="3360" b="1" dirty="0"/>
              <a:t>Sólo se enseña lo que sucede.</a:t>
            </a:r>
          </a:p>
          <a:p>
            <a:pPr algn="ctr">
              <a:lnSpc>
                <a:spcPct val="150000"/>
              </a:lnSpc>
            </a:pPr>
            <a:endParaRPr lang="es-ES" sz="3360" b="1" dirty="0"/>
          </a:p>
          <a:p>
            <a:pPr algn="ctr">
              <a:lnSpc>
                <a:spcPct val="150000"/>
              </a:lnSpc>
            </a:pPr>
            <a:endParaRPr lang="es-ES" sz="3360" b="1" dirty="0"/>
          </a:p>
          <a:p>
            <a:pPr algn="ctr">
              <a:lnSpc>
                <a:spcPct val="150000"/>
              </a:lnSpc>
            </a:pPr>
            <a:endParaRPr lang="es-ES" sz="3360" b="1" dirty="0"/>
          </a:p>
          <a:p>
            <a:pPr algn="ctr">
              <a:lnSpc>
                <a:spcPct val="150000"/>
              </a:lnSpc>
            </a:pPr>
            <a:endParaRPr lang="es-ES" sz="3360" b="1" dirty="0"/>
          </a:p>
          <a:p>
            <a:pPr algn="ctr">
              <a:lnSpc>
                <a:spcPct val="150000"/>
              </a:lnSpc>
            </a:pPr>
            <a:endParaRPr lang="es-ES" sz="3360" b="1" dirty="0"/>
          </a:p>
          <a:p>
            <a:pPr algn="ctr">
              <a:lnSpc>
                <a:spcPct val="150000"/>
              </a:lnSpc>
            </a:pPr>
            <a:endParaRPr lang="es-ES" sz="3360" b="1" dirty="0"/>
          </a:p>
          <a:p>
            <a:pPr algn="ctr">
              <a:lnSpc>
                <a:spcPct val="150000"/>
              </a:lnSpc>
            </a:pPr>
            <a:r>
              <a:rPr lang="es-ES" sz="3360" b="1" dirty="0"/>
              <a:t>Propongamos a nuestros alumnos </a:t>
            </a:r>
          </a:p>
          <a:p>
            <a:pPr algn="ctr">
              <a:lnSpc>
                <a:spcPct val="150000"/>
              </a:lnSpc>
            </a:pPr>
            <a:r>
              <a:rPr lang="es-ES" sz="3360" b="1" dirty="0"/>
              <a:t>la aventura de aprender.</a:t>
            </a:r>
          </a:p>
          <a:p>
            <a:pPr algn="ctr">
              <a:lnSpc>
                <a:spcPct val="150000"/>
              </a:lnSpc>
            </a:pPr>
            <a:endParaRPr lang="es-ES" sz="3360" b="1" dirty="0"/>
          </a:p>
        </p:txBody>
      </p:sp>
      <p:pic>
        <p:nvPicPr>
          <p:cNvPr id="3" name="Imagen 2">
            <a:extLst>
              <a:ext uri="{FF2B5EF4-FFF2-40B4-BE49-F238E27FC236}">
                <a16:creationId xmlns:a16="http://schemas.microsoft.com/office/drawing/2014/main" id="{E266A129-17FA-4E07-BBCA-778F1E18744B}"/>
              </a:ext>
            </a:extLst>
          </p:cNvPr>
          <p:cNvPicPr>
            <a:picLocks noChangeAspect="1"/>
          </p:cNvPicPr>
          <p:nvPr/>
        </p:nvPicPr>
        <p:blipFill rotWithShape="1">
          <a:blip r:embed="rId3"/>
          <a:srcRect t="31012" b="19517"/>
          <a:stretch/>
        </p:blipFill>
        <p:spPr>
          <a:xfrm>
            <a:off x="-2" y="2326105"/>
            <a:ext cx="14630399" cy="4074695"/>
          </a:xfrm>
          <a:prstGeom prst="rect">
            <a:avLst/>
          </a:prstGeom>
        </p:spPr>
      </p:pic>
    </p:spTree>
    <p:extLst>
      <p:ext uri="{BB962C8B-B14F-4D97-AF65-F5344CB8AC3E}">
        <p14:creationId xmlns:p14="http://schemas.microsoft.com/office/powerpoint/2010/main" val="36818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425922" y="2076212"/>
            <a:ext cx="7264956" cy="1157645"/>
          </a:xfrm>
          <a:prstGeom prst="rect">
            <a:avLst/>
          </a:prstGeom>
          <a:noFill/>
          <a:ln/>
        </p:spPr>
        <p:txBody>
          <a:bodyPr wrap="none" lIns="0" tIns="0" rIns="0" bIns="0" rtlCol="0" anchor="t"/>
          <a:lstStyle/>
          <a:p>
            <a:pPr marL="0" indent="0" algn="l">
              <a:lnSpc>
                <a:spcPts val="9100"/>
              </a:lnSpc>
              <a:buNone/>
            </a:pPr>
            <a:r>
              <a:rPr lang="en-US" sz="7250" dirty="0">
                <a:solidFill>
                  <a:srgbClr val="505468"/>
                </a:solidFill>
                <a:latin typeface="Instrument Sans Semi Bold" pitchFamily="34" charset="0"/>
                <a:ea typeface="Instrument Sans Semi Bold" pitchFamily="34" charset="-122"/>
                <a:cs typeface="Instrument Sans Semi Bold" pitchFamily="34" charset="-120"/>
              </a:rPr>
              <a:t>Enfoque STEAM</a:t>
            </a:r>
            <a:endParaRPr lang="en-US" sz="7250" dirty="0"/>
          </a:p>
        </p:txBody>
      </p:sp>
      <p:sp>
        <p:nvSpPr>
          <p:cNvPr id="4" name="Text 1"/>
          <p:cNvSpPr/>
          <p:nvPr/>
        </p:nvSpPr>
        <p:spPr>
          <a:xfrm>
            <a:off x="6425922" y="3636526"/>
            <a:ext cx="7264956" cy="2516743"/>
          </a:xfrm>
          <a:prstGeom prst="rect">
            <a:avLst/>
          </a:prstGeom>
          <a:noFill/>
          <a:ln/>
        </p:spPr>
        <p:txBody>
          <a:bodyPr wrap="square" lIns="0" tIns="0" rIns="0" bIns="0" rtlCol="0" anchor="t"/>
          <a:lstStyle/>
          <a:p>
            <a:pPr marL="0" indent="0" algn="ctr">
              <a:lnSpc>
                <a:spcPts val="6600"/>
              </a:lnSpc>
              <a:buNone/>
            </a:pPr>
            <a:r>
              <a:rPr lang="en-US" sz="5250" dirty="0">
                <a:solidFill>
                  <a:srgbClr val="505468"/>
                </a:solidFill>
                <a:latin typeface="Instrument Sans Semi Bold" pitchFamily="34" charset="0"/>
                <a:ea typeface="Instrument Sans Semi Bold" pitchFamily="34" charset="-122"/>
                <a:cs typeface="Instrument Sans Semi Bold" pitchFamily="34" charset="-120"/>
              </a:rPr>
              <a:t>Adaptando la Educación a la Nueva Revolución Industrial</a:t>
            </a:r>
            <a:endParaRPr lang="en-US" sz="52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959882"/>
            <a:ext cx="5670590" cy="708779"/>
          </a:xfrm>
          <a:prstGeom prst="rect">
            <a:avLst/>
          </a:prstGeom>
          <a:noFill/>
          <a:ln/>
        </p:spPr>
        <p:txBody>
          <a:bodyPr wrap="none" lIns="0" tIns="0" rIns="0" bIns="0" rtlCol="0" anchor="t"/>
          <a:lstStyle/>
          <a:p>
            <a:pPr marL="0" indent="0" algn="l">
              <a:lnSpc>
                <a:spcPts val="5550"/>
              </a:lnSpc>
              <a:buNone/>
            </a:pPr>
            <a:r>
              <a:rPr lang="en-US" sz="4450" dirty="0">
                <a:solidFill>
                  <a:srgbClr val="505468"/>
                </a:solidFill>
                <a:latin typeface="Instrument Sans Semi Bold" pitchFamily="34" charset="0"/>
                <a:ea typeface="Instrument Sans Semi Bold" pitchFamily="34" charset="-122"/>
                <a:cs typeface="Instrument Sans Semi Bold" pitchFamily="34" charset="-120"/>
              </a:rPr>
              <a:t>El Punto de Inflexión</a:t>
            </a:r>
            <a:endParaRPr lang="en-US" sz="4450" dirty="0"/>
          </a:p>
        </p:txBody>
      </p:sp>
      <p:sp>
        <p:nvSpPr>
          <p:cNvPr id="3" name="Text 1"/>
          <p:cNvSpPr/>
          <p:nvPr/>
        </p:nvSpPr>
        <p:spPr>
          <a:xfrm>
            <a:off x="793790" y="2212896"/>
            <a:ext cx="6244709" cy="362903"/>
          </a:xfrm>
          <a:prstGeom prst="rect">
            <a:avLst/>
          </a:prstGeom>
          <a:noFill/>
          <a:ln/>
        </p:spPr>
        <p:txBody>
          <a:bodyPr wrap="none" lIns="0" tIns="0" rIns="0" bIns="0" rtlCol="0" anchor="t"/>
          <a:lstStyle/>
          <a:p>
            <a:pPr marL="0" indent="0" algn="l">
              <a:lnSpc>
                <a:spcPts val="2850"/>
              </a:lnSpc>
              <a:buNone/>
            </a:pPr>
            <a:endParaRPr lang="en-US" sz="1750" dirty="0"/>
          </a:p>
        </p:txBody>
      </p:sp>
      <p:sp>
        <p:nvSpPr>
          <p:cNvPr id="4" name="Text 2"/>
          <p:cNvSpPr/>
          <p:nvPr/>
        </p:nvSpPr>
        <p:spPr>
          <a:xfrm>
            <a:off x="793790" y="2779871"/>
            <a:ext cx="6244709" cy="2721054"/>
          </a:xfrm>
          <a:prstGeom prst="rect">
            <a:avLst/>
          </a:prstGeom>
          <a:noFill/>
          <a:ln/>
        </p:spPr>
        <p:txBody>
          <a:bodyPr wrap="square" lIns="0" tIns="0" rIns="0" bIns="0" rtlCol="0" anchor="t"/>
          <a:lstStyle/>
          <a:p>
            <a:pPr marL="0" indent="0" algn="l">
              <a:lnSpc>
                <a:spcPts val="3550"/>
              </a:lnSpc>
              <a:buNone/>
            </a:pPr>
            <a:r>
              <a:rPr lang="en-US" sz="2200" dirty="0">
                <a:solidFill>
                  <a:srgbClr val="5B5F71"/>
                </a:solidFill>
                <a:latin typeface="Instrument Sans Medium" pitchFamily="34" charset="0"/>
                <a:ea typeface="Instrument Sans Medium" pitchFamily="34" charset="-122"/>
                <a:cs typeface="Instrument Sans Medium" pitchFamily="34" charset="-120"/>
              </a:rPr>
              <a:t>Nos encontramos en un momento histórico sin precedentes. Con la llegada de ChatGPT en noviembre de 2022, la inteligencia artificial dejó de ser ciencia ficción para convertirse en una fuerza transformadora que redefine completamente el valor del trabajo humano.</a:t>
            </a:r>
            <a:endParaRPr lang="en-US" sz="2200" dirty="0"/>
          </a:p>
        </p:txBody>
      </p:sp>
      <p:sp>
        <p:nvSpPr>
          <p:cNvPr id="5" name="Text 3"/>
          <p:cNvSpPr/>
          <p:nvPr/>
        </p:nvSpPr>
        <p:spPr>
          <a:xfrm>
            <a:off x="793790" y="5704999"/>
            <a:ext cx="6244709" cy="1360527"/>
          </a:xfrm>
          <a:prstGeom prst="rect">
            <a:avLst/>
          </a:prstGeom>
          <a:noFill/>
          <a:ln/>
        </p:spPr>
        <p:txBody>
          <a:bodyPr wrap="square" lIns="0" tIns="0" rIns="0" bIns="0" rtlCol="0" anchor="t"/>
          <a:lstStyle/>
          <a:p>
            <a:pPr marL="0" indent="0" algn="l">
              <a:lnSpc>
                <a:spcPts val="3550"/>
              </a:lnSpc>
              <a:buNone/>
            </a:pPr>
            <a:r>
              <a:rPr lang="en-US" sz="2200" dirty="0">
                <a:solidFill>
                  <a:srgbClr val="5B5F71"/>
                </a:solidFill>
                <a:latin typeface="Instrument Sans Medium" pitchFamily="34" charset="0"/>
                <a:ea typeface="Instrument Sans Medium" pitchFamily="34" charset="-122"/>
                <a:cs typeface="Instrument Sans Medium" pitchFamily="34" charset="-120"/>
              </a:rPr>
              <a:t>Este cambio marca el inicio de una nueva era donde las capacidades tradicionales enfrentan su mayor desafío evolutivo.</a:t>
            </a:r>
            <a:endParaRPr lang="en-US" sz="2200" dirty="0"/>
          </a:p>
        </p:txBody>
      </p:sp>
      <p:pic>
        <p:nvPicPr>
          <p:cNvPr id="6" name="Image 0" descr="preencoded.png"/>
          <p:cNvPicPr>
            <a:picLocks noChangeAspect="1"/>
          </p:cNvPicPr>
          <p:nvPr/>
        </p:nvPicPr>
        <p:blipFill>
          <a:blip r:embed="rId3"/>
          <a:stretch>
            <a:fillRect/>
          </a:stretch>
        </p:blipFill>
        <p:spPr>
          <a:xfrm>
            <a:off x="7936089" y="1804248"/>
            <a:ext cx="5508978" cy="550897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754142"/>
            <a:ext cx="6091595" cy="708779"/>
          </a:xfrm>
          <a:prstGeom prst="rect">
            <a:avLst/>
          </a:prstGeom>
          <a:noFill/>
          <a:ln/>
        </p:spPr>
        <p:txBody>
          <a:bodyPr wrap="none" lIns="0" tIns="0" rIns="0" bIns="0" rtlCol="0" anchor="t"/>
          <a:lstStyle/>
          <a:p>
            <a:pPr marL="0" indent="0" algn="l">
              <a:lnSpc>
                <a:spcPts val="5550"/>
              </a:lnSpc>
              <a:buNone/>
            </a:pPr>
            <a:r>
              <a:rPr lang="en-US" sz="4450" dirty="0">
                <a:solidFill>
                  <a:srgbClr val="505468"/>
                </a:solidFill>
                <a:latin typeface="Instrument Sans Semi Bold" pitchFamily="34" charset="0"/>
                <a:ea typeface="Instrument Sans Semi Bold" pitchFamily="34" charset="-122"/>
                <a:cs typeface="Instrument Sans Semi Bold" pitchFamily="34" charset="-120"/>
              </a:rPr>
              <a:t>La Amenaza Inminente</a:t>
            </a:r>
            <a:endParaRPr lang="en-US" sz="4450" dirty="0"/>
          </a:p>
        </p:txBody>
      </p:sp>
      <p:sp>
        <p:nvSpPr>
          <p:cNvPr id="3" name="Text 1"/>
          <p:cNvSpPr/>
          <p:nvPr/>
        </p:nvSpPr>
        <p:spPr>
          <a:xfrm>
            <a:off x="793790" y="1916549"/>
            <a:ext cx="13042821" cy="1360527"/>
          </a:xfrm>
          <a:prstGeom prst="rect">
            <a:avLst/>
          </a:prstGeom>
          <a:noFill/>
          <a:ln/>
        </p:spPr>
        <p:txBody>
          <a:bodyPr wrap="square" lIns="0" tIns="0" rIns="0" bIns="0" rtlCol="0" anchor="t"/>
          <a:lstStyle/>
          <a:p>
            <a:pPr marL="0" indent="0" algn="l">
              <a:lnSpc>
                <a:spcPts val="3550"/>
              </a:lnSpc>
              <a:buNone/>
            </a:pPr>
            <a:r>
              <a:rPr lang="en-US" sz="2200" dirty="0">
                <a:solidFill>
                  <a:srgbClr val="5B5F71"/>
                </a:solidFill>
                <a:latin typeface="Instrument Sans Medium" pitchFamily="34" charset="0"/>
                <a:ea typeface="Instrument Sans Medium" pitchFamily="34" charset="-122"/>
                <a:cs typeface="Instrument Sans Medium" pitchFamily="34" charset="-120"/>
              </a:rPr>
              <a:t>La inteligencia artificial avanza a velocidad exponencial, automatizando tareas analíticas y rutinarias que antes eran exclusivamente humanas. Desde trabajos de oficina hasta diagnósticos médicos, los algoritmos están redefiniendo el panorama laboral.</a:t>
            </a:r>
            <a:endParaRPr lang="en-US" sz="2200" dirty="0"/>
          </a:p>
        </p:txBody>
      </p:sp>
      <p:sp>
        <p:nvSpPr>
          <p:cNvPr id="4" name="Text 2"/>
          <p:cNvSpPr/>
          <p:nvPr/>
        </p:nvSpPr>
        <p:spPr>
          <a:xfrm>
            <a:off x="793790" y="3645575"/>
            <a:ext cx="6379607" cy="748427"/>
          </a:xfrm>
          <a:prstGeom prst="rect">
            <a:avLst/>
          </a:prstGeom>
          <a:noFill/>
          <a:ln/>
        </p:spPr>
        <p:txBody>
          <a:bodyPr wrap="none" lIns="0" tIns="0" rIns="0" bIns="0" rtlCol="0" anchor="t"/>
          <a:lstStyle/>
          <a:p>
            <a:pPr marL="0" indent="0" algn="ctr">
              <a:lnSpc>
                <a:spcPts val="5850"/>
              </a:lnSpc>
              <a:buNone/>
            </a:pPr>
            <a:r>
              <a:rPr lang="en-US" sz="5850" dirty="0">
                <a:solidFill>
                  <a:srgbClr val="5B5F71"/>
                </a:solidFill>
                <a:latin typeface="Instrument Sans Semi Bold" pitchFamily="34" charset="0"/>
                <a:ea typeface="Instrument Sans Semi Bold" pitchFamily="34" charset="-122"/>
                <a:cs typeface="Instrument Sans Semi Bold" pitchFamily="34" charset="-120"/>
              </a:rPr>
              <a:t>40%</a:t>
            </a:r>
            <a:endParaRPr lang="en-US" sz="5850" dirty="0"/>
          </a:p>
        </p:txBody>
      </p:sp>
      <p:sp>
        <p:nvSpPr>
          <p:cNvPr id="5" name="Text 3"/>
          <p:cNvSpPr/>
          <p:nvPr/>
        </p:nvSpPr>
        <p:spPr>
          <a:xfrm>
            <a:off x="2521387" y="4677370"/>
            <a:ext cx="2924413" cy="354330"/>
          </a:xfrm>
          <a:prstGeom prst="rect">
            <a:avLst/>
          </a:prstGeom>
          <a:noFill/>
          <a:ln/>
        </p:spPr>
        <p:txBody>
          <a:bodyPr wrap="none" lIns="0" tIns="0" rIns="0" bIns="0" rtlCol="0" anchor="t"/>
          <a:lstStyle/>
          <a:p>
            <a:pPr marL="0" indent="0" algn="ctr">
              <a:lnSpc>
                <a:spcPts val="2750"/>
              </a:lnSpc>
              <a:buNone/>
            </a:pPr>
            <a:r>
              <a:rPr lang="en-US" sz="2200" dirty="0">
                <a:solidFill>
                  <a:srgbClr val="5B5F71"/>
                </a:solidFill>
                <a:latin typeface="Instrument Sans Semi Bold" pitchFamily="34" charset="0"/>
                <a:ea typeface="Instrument Sans Semi Bold" pitchFamily="34" charset="-122"/>
                <a:cs typeface="Instrument Sans Semi Bold" pitchFamily="34" charset="-120"/>
              </a:rPr>
              <a:t>Habilidades obsoletas</a:t>
            </a:r>
            <a:endParaRPr lang="en-US" sz="2200" dirty="0"/>
          </a:p>
        </p:txBody>
      </p:sp>
      <p:sp>
        <p:nvSpPr>
          <p:cNvPr id="6" name="Text 4"/>
          <p:cNvSpPr/>
          <p:nvPr/>
        </p:nvSpPr>
        <p:spPr>
          <a:xfrm>
            <a:off x="793790" y="5167789"/>
            <a:ext cx="6379607" cy="725805"/>
          </a:xfrm>
          <a:prstGeom prst="rect">
            <a:avLst/>
          </a:prstGeom>
          <a:noFill/>
          <a:ln/>
        </p:spPr>
        <p:txBody>
          <a:bodyPr wrap="square" lIns="0" tIns="0" rIns="0" bIns="0" rtlCol="0" anchor="t"/>
          <a:lstStyle/>
          <a:p>
            <a:pPr marL="0" indent="0" algn="ctr">
              <a:lnSpc>
                <a:spcPts val="28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De las capacidades actuales ya no se ajustan al mercado laboral</a:t>
            </a:r>
            <a:endParaRPr lang="en-US" sz="1750" dirty="0"/>
          </a:p>
        </p:txBody>
      </p:sp>
      <p:sp>
        <p:nvSpPr>
          <p:cNvPr id="7" name="Text 5"/>
          <p:cNvSpPr/>
          <p:nvPr/>
        </p:nvSpPr>
        <p:spPr>
          <a:xfrm>
            <a:off x="7456884" y="3645575"/>
            <a:ext cx="6379726" cy="748427"/>
          </a:xfrm>
          <a:prstGeom prst="rect">
            <a:avLst/>
          </a:prstGeom>
          <a:noFill/>
          <a:ln/>
        </p:spPr>
        <p:txBody>
          <a:bodyPr wrap="none" lIns="0" tIns="0" rIns="0" bIns="0" rtlCol="0" anchor="t"/>
          <a:lstStyle/>
          <a:p>
            <a:pPr marL="0" indent="0" algn="ctr">
              <a:lnSpc>
                <a:spcPts val="5850"/>
              </a:lnSpc>
              <a:buNone/>
            </a:pPr>
            <a:r>
              <a:rPr lang="en-US" sz="5850" dirty="0">
                <a:solidFill>
                  <a:srgbClr val="5B5F71"/>
                </a:solidFill>
                <a:latin typeface="Instrument Sans Semi Bold" pitchFamily="34" charset="0"/>
                <a:ea typeface="Instrument Sans Semi Bold" pitchFamily="34" charset="-122"/>
                <a:cs typeface="Instrument Sans Semi Bold" pitchFamily="34" charset="-120"/>
              </a:rPr>
              <a:t>60%</a:t>
            </a:r>
            <a:endParaRPr lang="en-US" sz="5850" dirty="0"/>
          </a:p>
        </p:txBody>
      </p:sp>
      <p:sp>
        <p:nvSpPr>
          <p:cNvPr id="8" name="Text 6"/>
          <p:cNvSpPr/>
          <p:nvPr/>
        </p:nvSpPr>
        <p:spPr>
          <a:xfrm>
            <a:off x="9229130" y="4677370"/>
            <a:ext cx="2835235" cy="354330"/>
          </a:xfrm>
          <a:prstGeom prst="rect">
            <a:avLst/>
          </a:prstGeom>
          <a:noFill/>
          <a:ln/>
        </p:spPr>
        <p:txBody>
          <a:bodyPr wrap="none" lIns="0" tIns="0" rIns="0" bIns="0" rtlCol="0" anchor="t"/>
          <a:lstStyle/>
          <a:p>
            <a:pPr marL="0" indent="0" algn="ctr">
              <a:lnSpc>
                <a:spcPts val="2750"/>
              </a:lnSpc>
              <a:buNone/>
            </a:pPr>
            <a:r>
              <a:rPr lang="en-US" sz="2200" dirty="0">
                <a:solidFill>
                  <a:srgbClr val="5B5F71"/>
                </a:solidFill>
                <a:latin typeface="Instrument Sans Semi Bold" pitchFamily="34" charset="0"/>
                <a:ea typeface="Instrument Sans Semi Bold" pitchFamily="34" charset="-122"/>
                <a:cs typeface="Instrument Sans Semi Bold" pitchFamily="34" charset="-120"/>
              </a:rPr>
              <a:t>Empleos por crear</a:t>
            </a:r>
            <a:endParaRPr lang="en-US" sz="2200" dirty="0"/>
          </a:p>
        </p:txBody>
      </p:sp>
      <p:sp>
        <p:nvSpPr>
          <p:cNvPr id="9" name="Text 7"/>
          <p:cNvSpPr/>
          <p:nvPr/>
        </p:nvSpPr>
        <p:spPr>
          <a:xfrm>
            <a:off x="7456884" y="5167789"/>
            <a:ext cx="6379726" cy="362903"/>
          </a:xfrm>
          <a:prstGeom prst="rect">
            <a:avLst/>
          </a:prstGeom>
          <a:noFill/>
          <a:ln/>
        </p:spPr>
        <p:txBody>
          <a:bodyPr wrap="none" lIns="0" tIns="0" rIns="0" bIns="0" rtlCol="0" anchor="t"/>
          <a:lstStyle/>
          <a:p>
            <a:pPr marL="0" indent="0" algn="ctr">
              <a:lnSpc>
                <a:spcPts val="28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Para 2030, la mayoría de trabajos aún no existen</a:t>
            </a:r>
            <a:endParaRPr lang="en-US" sz="1750" dirty="0"/>
          </a:p>
        </p:txBody>
      </p:sp>
      <p:sp>
        <p:nvSpPr>
          <p:cNvPr id="10" name="Shape 8"/>
          <p:cNvSpPr/>
          <p:nvPr/>
        </p:nvSpPr>
        <p:spPr>
          <a:xfrm>
            <a:off x="793790" y="6148745"/>
            <a:ext cx="13042821" cy="1326713"/>
          </a:xfrm>
          <a:prstGeom prst="roundRect">
            <a:avLst>
              <a:gd name="adj" fmla="val 7181"/>
            </a:avLst>
          </a:prstGeom>
          <a:solidFill>
            <a:srgbClr val="FCF2B5"/>
          </a:solidFill>
          <a:ln/>
        </p:spPr>
      </p:sp>
      <p:pic>
        <p:nvPicPr>
          <p:cNvPr id="11" name="Image 0" descr="preencoded.png"/>
          <p:cNvPicPr>
            <a:picLocks noChangeAspect="1"/>
          </p:cNvPicPr>
          <p:nvPr/>
        </p:nvPicPr>
        <p:blipFill>
          <a:blip r:embed="rId3"/>
          <a:stretch>
            <a:fillRect/>
          </a:stretch>
        </p:blipFill>
        <p:spPr>
          <a:xfrm>
            <a:off x="1020604" y="6492835"/>
            <a:ext cx="283488" cy="226814"/>
          </a:xfrm>
          <a:prstGeom prst="rect">
            <a:avLst/>
          </a:prstGeom>
        </p:spPr>
      </p:pic>
      <p:sp>
        <p:nvSpPr>
          <p:cNvPr id="12" name="Text 9"/>
          <p:cNvSpPr/>
          <p:nvPr/>
        </p:nvSpPr>
        <p:spPr>
          <a:xfrm>
            <a:off x="1530906" y="6432233"/>
            <a:ext cx="12078891" cy="725805"/>
          </a:xfrm>
          <a:prstGeom prst="rect">
            <a:avLst/>
          </a:prstGeom>
          <a:noFill/>
          <a:ln/>
        </p:spPr>
        <p:txBody>
          <a:bodyPr wrap="square" lIns="0" tIns="0" rIns="0" bIns="0" rtlCol="0" anchor="t"/>
          <a:lstStyle/>
          <a:p>
            <a:pPr marL="0" indent="0" algn="l">
              <a:lnSpc>
                <a:spcPts val="2850"/>
              </a:lnSpc>
              <a:buNone/>
            </a:pPr>
            <a:r>
              <a:rPr lang="en-US" sz="1750" b="1" dirty="0">
                <a:solidFill>
                  <a:srgbClr val="000000"/>
                </a:solidFill>
                <a:latin typeface="Instrument Sans Medium" pitchFamily="34" charset="0"/>
                <a:ea typeface="Instrument Sans Medium" pitchFamily="34" charset="-122"/>
                <a:cs typeface="Instrument Sans Medium" pitchFamily="34" charset="-120"/>
              </a:rPr>
              <a:t>Diferencia clave:</a:t>
            </a:r>
            <a:r>
              <a:rPr lang="en-US" sz="1750" dirty="0">
                <a:solidFill>
                  <a:srgbClr val="000000"/>
                </a:solidFill>
                <a:latin typeface="Instrument Sans Medium" pitchFamily="34" charset="0"/>
                <a:ea typeface="Instrument Sans Medium" pitchFamily="34" charset="-122"/>
                <a:cs typeface="Instrument Sans Medium" pitchFamily="34" charset="-120"/>
              </a:rPr>
              <a:t> A diferencia de revoluciones anteriores, esta combina aumento de productividad con reducción de personal. Casos: Amazon, Bank of America, Walmart, Microsoft.</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845463"/>
            <a:ext cx="5377339" cy="602456"/>
          </a:xfrm>
          <a:prstGeom prst="rect">
            <a:avLst/>
          </a:prstGeom>
          <a:noFill/>
          <a:ln/>
        </p:spPr>
        <p:txBody>
          <a:bodyPr wrap="none" lIns="0" tIns="0" rIns="0" bIns="0" rtlCol="0" anchor="t"/>
          <a:lstStyle/>
          <a:p>
            <a:pPr marL="0" indent="0" algn="l">
              <a:lnSpc>
                <a:spcPts val="4700"/>
              </a:lnSpc>
              <a:buNone/>
            </a:pPr>
            <a:r>
              <a:rPr lang="en-US" sz="3750" dirty="0">
                <a:solidFill>
                  <a:srgbClr val="505468"/>
                </a:solidFill>
                <a:latin typeface="Instrument Sans Semi Bold" pitchFamily="34" charset="0"/>
                <a:ea typeface="Instrument Sans Semi Bold" pitchFamily="34" charset="-122"/>
                <a:cs typeface="Instrument Sans Semi Bold" pitchFamily="34" charset="-120"/>
              </a:rPr>
              <a:t>El Desafío Fundamental</a:t>
            </a:r>
            <a:endParaRPr lang="en-US" sz="3750" dirty="0"/>
          </a:p>
        </p:txBody>
      </p:sp>
      <p:sp>
        <p:nvSpPr>
          <p:cNvPr id="4" name="Text 1"/>
          <p:cNvSpPr/>
          <p:nvPr/>
        </p:nvSpPr>
        <p:spPr>
          <a:xfrm>
            <a:off x="1082993" y="1953935"/>
            <a:ext cx="7267218" cy="308372"/>
          </a:xfrm>
          <a:prstGeom prst="rect">
            <a:avLst/>
          </a:prstGeom>
          <a:noFill/>
          <a:ln/>
        </p:spPr>
        <p:txBody>
          <a:bodyPr wrap="none" lIns="0" tIns="0" rIns="0" bIns="0" rtlCol="0" anchor="t"/>
          <a:lstStyle/>
          <a:p>
            <a:pPr marL="0" indent="0" algn="l">
              <a:lnSpc>
                <a:spcPts val="2400"/>
              </a:lnSpc>
              <a:buNone/>
            </a:pPr>
            <a:r>
              <a:rPr lang="en-US" sz="1500" dirty="0">
                <a:solidFill>
                  <a:srgbClr val="5B5F71"/>
                </a:solidFill>
                <a:latin typeface="Instrument Sans Medium" pitchFamily="34" charset="0"/>
                <a:ea typeface="Instrument Sans Medium" pitchFamily="34" charset="-122"/>
                <a:cs typeface="Instrument Sans Medium" pitchFamily="34" charset="-120"/>
              </a:rPr>
              <a:t>No se trata de </a:t>
            </a:r>
            <a:r>
              <a:rPr lang="en-US" sz="1500" i="1" dirty="0">
                <a:solidFill>
                  <a:srgbClr val="5B5F71"/>
                </a:solidFill>
                <a:latin typeface="Instrument Sans Medium" pitchFamily="34" charset="0"/>
                <a:ea typeface="Instrument Sans Medium" pitchFamily="34" charset="-122"/>
                <a:cs typeface="Instrument Sans Medium" pitchFamily="34" charset="-120"/>
              </a:rPr>
              <a:t>si</a:t>
            </a:r>
            <a:r>
              <a:rPr lang="en-US" sz="1500" dirty="0">
                <a:solidFill>
                  <a:srgbClr val="5B5F71"/>
                </a:solidFill>
                <a:latin typeface="Instrument Sans Medium" pitchFamily="34" charset="0"/>
                <a:ea typeface="Instrument Sans Medium" pitchFamily="34" charset="-122"/>
                <a:cs typeface="Instrument Sans Medium" pitchFamily="34" charset="-120"/>
              </a:rPr>
              <a:t> este cambio ocurrirá, sino de </a:t>
            </a:r>
            <a:r>
              <a:rPr lang="en-US" sz="1500" i="1" dirty="0">
                <a:solidFill>
                  <a:srgbClr val="5B5F71"/>
                </a:solidFill>
                <a:latin typeface="Instrument Sans Medium" pitchFamily="34" charset="0"/>
                <a:ea typeface="Instrument Sans Medium" pitchFamily="34" charset="-122"/>
                <a:cs typeface="Instrument Sans Medium" pitchFamily="34" charset="-120"/>
              </a:rPr>
              <a:t>cómo</a:t>
            </a:r>
            <a:r>
              <a:rPr lang="en-US" sz="1500" dirty="0">
                <a:solidFill>
                  <a:srgbClr val="5B5F71"/>
                </a:solidFill>
                <a:latin typeface="Instrument Sans Medium" pitchFamily="34" charset="0"/>
                <a:ea typeface="Instrument Sans Medium" pitchFamily="34" charset="-122"/>
                <a:cs typeface="Instrument Sans Medium" pitchFamily="34" charset="-120"/>
              </a:rPr>
              <a:t> nos adaptamos a él.</a:t>
            </a:r>
            <a:endParaRPr lang="en-US" sz="1500" dirty="0"/>
          </a:p>
        </p:txBody>
      </p:sp>
      <p:sp>
        <p:nvSpPr>
          <p:cNvPr id="5" name="Shape 2"/>
          <p:cNvSpPr/>
          <p:nvPr/>
        </p:nvSpPr>
        <p:spPr>
          <a:xfrm>
            <a:off x="793790" y="1737122"/>
            <a:ext cx="22860" cy="741998"/>
          </a:xfrm>
          <a:prstGeom prst="rect">
            <a:avLst/>
          </a:prstGeom>
          <a:solidFill>
            <a:srgbClr val="505468"/>
          </a:solidFill>
          <a:ln/>
        </p:spPr>
      </p:sp>
      <p:sp>
        <p:nvSpPr>
          <p:cNvPr id="6" name="Text 3"/>
          <p:cNvSpPr/>
          <p:nvPr/>
        </p:nvSpPr>
        <p:spPr>
          <a:xfrm>
            <a:off x="793790" y="2768322"/>
            <a:ext cx="7556421" cy="963930"/>
          </a:xfrm>
          <a:prstGeom prst="rect">
            <a:avLst/>
          </a:prstGeom>
          <a:noFill/>
          <a:ln/>
        </p:spPr>
        <p:txBody>
          <a:bodyPr wrap="square" lIns="0" tIns="0" rIns="0" bIns="0" rtlCol="0" anchor="t"/>
          <a:lstStyle/>
          <a:p>
            <a:pPr marL="0" indent="0" algn="l">
              <a:lnSpc>
                <a:spcPts val="3750"/>
              </a:lnSpc>
              <a:buNone/>
            </a:pPr>
            <a:r>
              <a:rPr lang="en-US" sz="3000" dirty="0">
                <a:solidFill>
                  <a:srgbClr val="505468"/>
                </a:solidFill>
                <a:latin typeface="Instrument Sans Semi Bold" pitchFamily="34" charset="0"/>
                <a:ea typeface="Instrument Sans Semi Bold" pitchFamily="34" charset="-122"/>
                <a:cs typeface="Instrument Sans Semi Bold" pitchFamily="34" charset="-120"/>
              </a:rPr>
              <a:t>¿Qué habilidades serán exclusivamente humanas?</a:t>
            </a:r>
            <a:endParaRPr lang="en-US" sz="3000" dirty="0"/>
          </a:p>
        </p:txBody>
      </p:sp>
      <p:sp>
        <p:nvSpPr>
          <p:cNvPr id="7" name="Shape 4"/>
          <p:cNvSpPr/>
          <p:nvPr/>
        </p:nvSpPr>
        <p:spPr>
          <a:xfrm>
            <a:off x="793790" y="4021455"/>
            <a:ext cx="3681770" cy="2043946"/>
          </a:xfrm>
          <a:prstGeom prst="roundRect">
            <a:avLst>
              <a:gd name="adj" fmla="val 3962"/>
            </a:avLst>
          </a:prstGeom>
          <a:solidFill>
            <a:srgbClr val="E2E3E9"/>
          </a:solidFill>
          <a:ln w="7620">
            <a:solidFill>
              <a:srgbClr val="C8C9CF"/>
            </a:solidFill>
            <a:prstDash val="solid"/>
          </a:ln>
        </p:spPr>
      </p:sp>
      <p:sp>
        <p:nvSpPr>
          <p:cNvPr id="8" name="Text 5"/>
          <p:cNvSpPr/>
          <p:nvPr/>
        </p:nvSpPr>
        <p:spPr>
          <a:xfrm>
            <a:off x="994172" y="4221837"/>
            <a:ext cx="3281005" cy="602456"/>
          </a:xfrm>
          <a:prstGeom prst="rect">
            <a:avLst/>
          </a:prstGeom>
          <a:noFill/>
          <a:ln/>
        </p:spPr>
        <p:txBody>
          <a:bodyPr wrap="square" lIns="0" tIns="0" rIns="0" bIns="0" rtlCol="0" anchor="t"/>
          <a:lstStyle/>
          <a:p>
            <a:pPr marL="0" indent="0" algn="l">
              <a:lnSpc>
                <a:spcPts val="2350"/>
              </a:lnSpc>
              <a:buNone/>
            </a:pPr>
            <a:r>
              <a:rPr lang="en-US" sz="1850" dirty="0">
                <a:solidFill>
                  <a:srgbClr val="5B5F71"/>
                </a:solidFill>
                <a:latin typeface="Instrument Sans Semi Bold" pitchFamily="34" charset="0"/>
                <a:ea typeface="Instrument Sans Semi Bold" pitchFamily="34" charset="-122"/>
                <a:cs typeface="Instrument Sans Semi Bold" pitchFamily="34" charset="-120"/>
              </a:rPr>
              <a:t>Trabajo Manual Especializado</a:t>
            </a:r>
            <a:endParaRPr lang="en-US" sz="1850" dirty="0"/>
          </a:p>
        </p:txBody>
      </p:sp>
      <p:sp>
        <p:nvSpPr>
          <p:cNvPr id="9" name="Text 6"/>
          <p:cNvSpPr/>
          <p:nvPr/>
        </p:nvSpPr>
        <p:spPr>
          <a:xfrm>
            <a:off x="994172" y="4939903"/>
            <a:ext cx="3281005" cy="925116"/>
          </a:xfrm>
          <a:prstGeom prst="rect">
            <a:avLst/>
          </a:prstGeom>
          <a:noFill/>
          <a:ln/>
        </p:spPr>
        <p:txBody>
          <a:bodyPr wrap="square" lIns="0" tIns="0" rIns="0" bIns="0" rtlCol="0" anchor="t"/>
          <a:lstStyle/>
          <a:p>
            <a:pPr marL="0" indent="0" algn="l">
              <a:lnSpc>
                <a:spcPts val="2400"/>
              </a:lnSpc>
              <a:buNone/>
            </a:pPr>
            <a:r>
              <a:rPr lang="en-US" sz="1500" dirty="0">
                <a:solidFill>
                  <a:srgbClr val="5B5F71"/>
                </a:solidFill>
                <a:latin typeface="Instrument Sans Medium" pitchFamily="34" charset="0"/>
                <a:ea typeface="Instrument Sans Medium" pitchFamily="34" charset="-122"/>
                <a:cs typeface="Instrument Sans Medium" pitchFamily="34" charset="-120"/>
              </a:rPr>
              <a:t>Tareas que requieren destreza física y adaptabilidad que la robotización aún no puede reemplazar</a:t>
            </a:r>
            <a:endParaRPr lang="en-US" sz="1500" dirty="0"/>
          </a:p>
        </p:txBody>
      </p:sp>
      <p:sp>
        <p:nvSpPr>
          <p:cNvPr id="10" name="Shape 7"/>
          <p:cNvSpPr/>
          <p:nvPr/>
        </p:nvSpPr>
        <p:spPr>
          <a:xfrm>
            <a:off x="4668322" y="4021455"/>
            <a:ext cx="3681889" cy="2043946"/>
          </a:xfrm>
          <a:prstGeom prst="roundRect">
            <a:avLst>
              <a:gd name="adj" fmla="val 3962"/>
            </a:avLst>
          </a:prstGeom>
          <a:solidFill>
            <a:srgbClr val="E2E3E9"/>
          </a:solidFill>
          <a:ln w="7620">
            <a:solidFill>
              <a:srgbClr val="C8C9CF"/>
            </a:solidFill>
            <a:prstDash val="solid"/>
          </a:ln>
        </p:spPr>
      </p:sp>
      <p:sp>
        <p:nvSpPr>
          <p:cNvPr id="11" name="Text 8"/>
          <p:cNvSpPr/>
          <p:nvPr/>
        </p:nvSpPr>
        <p:spPr>
          <a:xfrm>
            <a:off x="4868704" y="4221837"/>
            <a:ext cx="2409944" cy="301228"/>
          </a:xfrm>
          <a:prstGeom prst="rect">
            <a:avLst/>
          </a:prstGeom>
          <a:noFill/>
          <a:ln/>
        </p:spPr>
        <p:txBody>
          <a:bodyPr wrap="none" lIns="0" tIns="0" rIns="0" bIns="0" rtlCol="0" anchor="t"/>
          <a:lstStyle/>
          <a:p>
            <a:pPr marL="0" indent="0" algn="l">
              <a:lnSpc>
                <a:spcPts val="2350"/>
              </a:lnSpc>
              <a:buNone/>
            </a:pPr>
            <a:r>
              <a:rPr lang="en-US" sz="1850" dirty="0">
                <a:solidFill>
                  <a:srgbClr val="5B5F71"/>
                </a:solidFill>
                <a:latin typeface="Instrument Sans Semi Bold" pitchFamily="34" charset="0"/>
                <a:ea typeface="Instrument Sans Semi Bold" pitchFamily="34" charset="-122"/>
                <a:cs typeface="Instrument Sans Semi Bold" pitchFamily="34" charset="-120"/>
              </a:rPr>
              <a:t>Expresión Artística</a:t>
            </a:r>
            <a:endParaRPr lang="en-US" sz="1850" dirty="0"/>
          </a:p>
        </p:txBody>
      </p:sp>
      <p:sp>
        <p:nvSpPr>
          <p:cNvPr id="12" name="Text 9"/>
          <p:cNvSpPr/>
          <p:nvPr/>
        </p:nvSpPr>
        <p:spPr>
          <a:xfrm>
            <a:off x="4868704" y="4638675"/>
            <a:ext cx="3281124" cy="925116"/>
          </a:xfrm>
          <a:prstGeom prst="rect">
            <a:avLst/>
          </a:prstGeom>
          <a:noFill/>
          <a:ln/>
        </p:spPr>
        <p:txBody>
          <a:bodyPr wrap="square" lIns="0" tIns="0" rIns="0" bIns="0" rtlCol="0" anchor="t"/>
          <a:lstStyle/>
          <a:p>
            <a:pPr marL="0" indent="0" algn="l">
              <a:lnSpc>
                <a:spcPts val="2400"/>
              </a:lnSpc>
              <a:buNone/>
            </a:pPr>
            <a:r>
              <a:rPr lang="en-US" sz="1500" dirty="0">
                <a:solidFill>
                  <a:srgbClr val="5B5F71"/>
                </a:solidFill>
                <a:latin typeface="Instrument Sans Medium" pitchFamily="34" charset="0"/>
                <a:ea typeface="Instrument Sans Medium" pitchFamily="34" charset="-122"/>
                <a:cs typeface="Instrument Sans Medium" pitchFamily="34" charset="-120"/>
              </a:rPr>
              <a:t>El valor insustituible del sentimiento, la creatividad y la perspectiva humana en las artes</a:t>
            </a:r>
            <a:endParaRPr lang="en-US" sz="1500" dirty="0"/>
          </a:p>
        </p:txBody>
      </p:sp>
      <p:sp>
        <p:nvSpPr>
          <p:cNvPr id="13" name="Shape 10"/>
          <p:cNvSpPr/>
          <p:nvPr/>
        </p:nvSpPr>
        <p:spPr>
          <a:xfrm>
            <a:off x="793790" y="6258163"/>
            <a:ext cx="7556421" cy="1125974"/>
          </a:xfrm>
          <a:prstGeom prst="roundRect">
            <a:avLst>
              <a:gd name="adj" fmla="val 7192"/>
            </a:avLst>
          </a:prstGeom>
          <a:solidFill>
            <a:srgbClr val="E2E3E9"/>
          </a:solidFill>
          <a:ln w="7620">
            <a:solidFill>
              <a:srgbClr val="C8C9CF"/>
            </a:solidFill>
            <a:prstDash val="solid"/>
          </a:ln>
        </p:spPr>
      </p:sp>
      <p:sp>
        <p:nvSpPr>
          <p:cNvPr id="14" name="Text 11"/>
          <p:cNvSpPr/>
          <p:nvPr/>
        </p:nvSpPr>
        <p:spPr>
          <a:xfrm>
            <a:off x="994172" y="6458545"/>
            <a:ext cx="2712839" cy="301228"/>
          </a:xfrm>
          <a:prstGeom prst="rect">
            <a:avLst/>
          </a:prstGeom>
          <a:noFill/>
          <a:ln/>
        </p:spPr>
        <p:txBody>
          <a:bodyPr wrap="none" lIns="0" tIns="0" rIns="0" bIns="0" rtlCol="0" anchor="t"/>
          <a:lstStyle/>
          <a:p>
            <a:pPr marL="0" indent="0" algn="l">
              <a:lnSpc>
                <a:spcPts val="2350"/>
              </a:lnSpc>
              <a:buNone/>
            </a:pPr>
            <a:r>
              <a:rPr lang="en-US" sz="1850" dirty="0">
                <a:solidFill>
                  <a:srgbClr val="5B5F71"/>
                </a:solidFill>
                <a:latin typeface="Instrument Sans Semi Bold" pitchFamily="34" charset="0"/>
                <a:ea typeface="Instrument Sans Semi Bold" pitchFamily="34" charset="-122"/>
                <a:cs typeface="Instrument Sans Semi Bold" pitchFamily="34" charset="-120"/>
              </a:rPr>
              <a:t>Competencia Deportiva</a:t>
            </a:r>
            <a:endParaRPr lang="en-US" sz="1850" dirty="0"/>
          </a:p>
        </p:txBody>
      </p:sp>
      <p:sp>
        <p:nvSpPr>
          <p:cNvPr id="15" name="Text 12"/>
          <p:cNvSpPr/>
          <p:nvPr/>
        </p:nvSpPr>
        <p:spPr>
          <a:xfrm>
            <a:off x="994172" y="6875383"/>
            <a:ext cx="7155656" cy="308372"/>
          </a:xfrm>
          <a:prstGeom prst="rect">
            <a:avLst/>
          </a:prstGeom>
          <a:noFill/>
          <a:ln/>
        </p:spPr>
        <p:txBody>
          <a:bodyPr wrap="none" lIns="0" tIns="0" rIns="0" bIns="0" rtlCol="0" anchor="t"/>
          <a:lstStyle/>
          <a:p>
            <a:pPr marL="0" indent="0" algn="l">
              <a:lnSpc>
                <a:spcPts val="2400"/>
              </a:lnSpc>
              <a:buNone/>
            </a:pPr>
            <a:r>
              <a:rPr lang="en-US" sz="1500" dirty="0">
                <a:solidFill>
                  <a:srgbClr val="5B5F71"/>
                </a:solidFill>
                <a:latin typeface="Instrument Sans Medium" pitchFamily="34" charset="0"/>
                <a:ea typeface="Instrument Sans Medium" pitchFamily="34" charset="-122"/>
                <a:cs typeface="Instrument Sans Medium" pitchFamily="34" charset="-120"/>
              </a:rPr>
              <a:t>El encanto y valor humano del esfuerzo, la superación y la imperfección</a:t>
            </a:r>
            <a:endParaRPr lang="en-US" sz="15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917734"/>
            <a:ext cx="4307324" cy="496133"/>
          </a:xfrm>
          <a:prstGeom prst="rect">
            <a:avLst/>
          </a:prstGeom>
          <a:noFill/>
          <a:ln/>
        </p:spPr>
        <p:txBody>
          <a:bodyPr wrap="none" lIns="0" tIns="0" rIns="0" bIns="0" rtlCol="0" anchor="t"/>
          <a:lstStyle/>
          <a:p>
            <a:pPr marL="0" indent="0" algn="l">
              <a:lnSpc>
                <a:spcPts val="3900"/>
              </a:lnSpc>
              <a:buNone/>
            </a:pPr>
            <a:r>
              <a:rPr lang="en-US" sz="3100" dirty="0">
                <a:solidFill>
                  <a:srgbClr val="505468"/>
                </a:solidFill>
                <a:latin typeface="Instrument Sans Semi Bold" pitchFamily="34" charset="0"/>
                <a:ea typeface="Instrument Sans Semi Bold" pitchFamily="34" charset="-122"/>
                <a:cs typeface="Instrument Sans Semi Bold" pitchFamily="34" charset="-120"/>
              </a:rPr>
              <a:t>El Riesgo de la Inacción</a:t>
            </a:r>
            <a:endParaRPr lang="en-US" sz="3100" dirty="0"/>
          </a:p>
        </p:txBody>
      </p:sp>
      <p:sp>
        <p:nvSpPr>
          <p:cNvPr id="4" name="Text 1"/>
          <p:cNvSpPr/>
          <p:nvPr/>
        </p:nvSpPr>
        <p:spPr>
          <a:xfrm>
            <a:off x="6280190" y="1651992"/>
            <a:ext cx="7556421" cy="508159"/>
          </a:xfrm>
          <a:prstGeom prst="rect">
            <a:avLst/>
          </a:prstGeom>
          <a:noFill/>
          <a:ln/>
        </p:spPr>
        <p:txBody>
          <a:bodyPr wrap="square" lIns="0" tIns="0" rIns="0" bIns="0" rtlCol="0" anchor="t"/>
          <a:lstStyle/>
          <a:p>
            <a:pPr marL="0" indent="0" algn="l">
              <a:lnSpc>
                <a:spcPts val="2000"/>
              </a:lnSpc>
              <a:buNone/>
            </a:pPr>
            <a:r>
              <a:rPr lang="en-US" sz="1250" dirty="0">
                <a:solidFill>
                  <a:srgbClr val="5B5F71"/>
                </a:solidFill>
                <a:latin typeface="Instrument Sans Medium" pitchFamily="34" charset="0"/>
                <a:ea typeface="Instrument Sans Medium" pitchFamily="34" charset="-122"/>
                <a:cs typeface="Instrument Sans Medium" pitchFamily="34" charset="-120"/>
              </a:rPr>
              <a:t>Sin una reestructuración educativa urgente, nos enfrentamos a una "generación perdida" de profesionales cuyas habilidades han quedado obsoletas antes de ingresar al mercado laboral.</a:t>
            </a:r>
            <a:endParaRPr lang="en-US" sz="1250" dirty="0"/>
          </a:p>
        </p:txBody>
      </p:sp>
      <p:sp>
        <p:nvSpPr>
          <p:cNvPr id="5" name="Shape 2"/>
          <p:cNvSpPr/>
          <p:nvPr/>
        </p:nvSpPr>
        <p:spPr>
          <a:xfrm>
            <a:off x="6280190" y="2338745"/>
            <a:ext cx="7556421" cy="1119307"/>
          </a:xfrm>
          <a:prstGeom prst="roundRect">
            <a:avLst>
              <a:gd name="adj" fmla="val 5958"/>
            </a:avLst>
          </a:prstGeom>
          <a:solidFill>
            <a:srgbClr val="FFFFFF">
              <a:alpha val="95000"/>
            </a:srgbClr>
          </a:solidFill>
          <a:ln w="22860">
            <a:solidFill>
              <a:srgbClr val="C8C9CF"/>
            </a:solidFill>
            <a:prstDash val="solid"/>
          </a:ln>
        </p:spPr>
      </p:sp>
      <p:pic>
        <p:nvPicPr>
          <p:cNvPr id="6" name="Image 1" descr="preencoded.png"/>
          <p:cNvPicPr>
            <a:picLocks noChangeAspect="1"/>
          </p:cNvPicPr>
          <p:nvPr/>
        </p:nvPicPr>
        <p:blipFill>
          <a:blip r:embed="rId4"/>
          <a:stretch>
            <a:fillRect/>
          </a:stretch>
        </p:blipFill>
        <p:spPr>
          <a:xfrm>
            <a:off x="6207800" y="2266355"/>
            <a:ext cx="190500" cy="190500"/>
          </a:xfrm>
          <a:prstGeom prst="rect">
            <a:avLst/>
          </a:prstGeom>
        </p:spPr>
      </p:pic>
      <p:pic>
        <p:nvPicPr>
          <p:cNvPr id="7" name="Image 2" descr="preencoded.png"/>
          <p:cNvPicPr>
            <a:picLocks noChangeAspect="1"/>
          </p:cNvPicPr>
          <p:nvPr/>
        </p:nvPicPr>
        <p:blipFill>
          <a:blip r:embed="rId4"/>
          <a:stretch>
            <a:fillRect/>
          </a:stretch>
        </p:blipFill>
        <p:spPr>
          <a:xfrm>
            <a:off x="13718500" y="3339941"/>
            <a:ext cx="190500" cy="190500"/>
          </a:xfrm>
          <a:prstGeom prst="rect">
            <a:avLst/>
          </a:prstGeom>
        </p:spPr>
      </p:pic>
      <p:sp>
        <p:nvSpPr>
          <p:cNvPr id="8" name="Text 3"/>
          <p:cNvSpPr/>
          <p:nvPr/>
        </p:nvSpPr>
        <p:spPr>
          <a:xfrm>
            <a:off x="6541175" y="2599730"/>
            <a:ext cx="3561398" cy="248007"/>
          </a:xfrm>
          <a:prstGeom prst="rect">
            <a:avLst/>
          </a:prstGeom>
          <a:noFill/>
          <a:ln/>
        </p:spPr>
        <p:txBody>
          <a:bodyPr wrap="none" lIns="0" tIns="0" rIns="0" bIns="0" rtlCol="0" anchor="t"/>
          <a:lstStyle/>
          <a:p>
            <a:pPr marL="0" indent="0" algn="l">
              <a:lnSpc>
                <a:spcPts val="1950"/>
              </a:lnSpc>
              <a:buNone/>
            </a:pPr>
            <a:r>
              <a:rPr lang="en-US" sz="1550" dirty="0">
                <a:solidFill>
                  <a:srgbClr val="5B5F71"/>
                </a:solidFill>
                <a:latin typeface="Instrument Sans Semi Bold" pitchFamily="34" charset="0"/>
                <a:ea typeface="Instrument Sans Semi Bold" pitchFamily="34" charset="-122"/>
                <a:cs typeface="Instrument Sans Semi Bold" pitchFamily="34" charset="-120"/>
              </a:rPr>
              <a:t>UNESCO - Estrategia EFTP 2022-2029</a:t>
            </a:r>
            <a:endParaRPr lang="en-US" sz="1550" dirty="0"/>
          </a:p>
        </p:txBody>
      </p:sp>
      <p:sp>
        <p:nvSpPr>
          <p:cNvPr id="9" name="Text 4"/>
          <p:cNvSpPr/>
          <p:nvPr/>
        </p:nvSpPr>
        <p:spPr>
          <a:xfrm>
            <a:off x="6541175" y="2942987"/>
            <a:ext cx="7034451" cy="254079"/>
          </a:xfrm>
          <a:prstGeom prst="rect">
            <a:avLst/>
          </a:prstGeom>
          <a:noFill/>
          <a:ln/>
        </p:spPr>
        <p:txBody>
          <a:bodyPr wrap="none" lIns="0" tIns="0" rIns="0" bIns="0" rtlCol="0" anchor="t"/>
          <a:lstStyle/>
          <a:p>
            <a:pPr marL="0" indent="0" algn="l">
              <a:lnSpc>
                <a:spcPts val="2000"/>
              </a:lnSpc>
              <a:buNone/>
            </a:pPr>
            <a:r>
              <a:rPr lang="en-US" sz="1250" dirty="0">
                <a:solidFill>
                  <a:srgbClr val="5B5F71"/>
                </a:solidFill>
                <a:latin typeface="Instrument Sans Medium" pitchFamily="34" charset="0"/>
                <a:ea typeface="Instrument Sans Medium" pitchFamily="34" charset="-122"/>
                <a:cs typeface="Instrument Sans Medium" pitchFamily="34" charset="-120"/>
              </a:rPr>
              <a:t>"Las habilidades más demandadas no son las técnicas, sino las </a:t>
            </a:r>
            <a:r>
              <a:rPr lang="en-US" sz="1250" b="1" dirty="0">
                <a:solidFill>
                  <a:srgbClr val="5B5F71"/>
                </a:solidFill>
                <a:latin typeface="Instrument Sans Medium" pitchFamily="34" charset="0"/>
                <a:ea typeface="Instrument Sans Medium" pitchFamily="34" charset="-122"/>
                <a:cs typeface="Instrument Sans Medium" pitchFamily="34" charset="-120"/>
              </a:rPr>
              <a:t>competencias transformadoras</a:t>
            </a:r>
            <a:r>
              <a:rPr lang="en-US" sz="1250" dirty="0">
                <a:solidFill>
                  <a:srgbClr val="5B5F71"/>
                </a:solidFill>
                <a:latin typeface="Instrument Sans Medium" pitchFamily="34" charset="0"/>
                <a:ea typeface="Instrument Sans Medium" pitchFamily="34" charset="-122"/>
                <a:cs typeface="Instrument Sans Medium" pitchFamily="34" charset="-120"/>
              </a:rPr>
              <a:t>"</a:t>
            </a:r>
            <a:endParaRPr lang="en-US" sz="1250" dirty="0"/>
          </a:p>
        </p:txBody>
      </p:sp>
      <p:sp>
        <p:nvSpPr>
          <p:cNvPr id="10" name="Shape 5"/>
          <p:cNvSpPr/>
          <p:nvPr/>
        </p:nvSpPr>
        <p:spPr>
          <a:xfrm>
            <a:off x="6280190" y="3616762"/>
            <a:ext cx="7556421" cy="1119307"/>
          </a:xfrm>
          <a:prstGeom prst="roundRect">
            <a:avLst>
              <a:gd name="adj" fmla="val 5958"/>
            </a:avLst>
          </a:prstGeom>
          <a:solidFill>
            <a:srgbClr val="FFFFFF">
              <a:alpha val="95000"/>
            </a:srgbClr>
          </a:solidFill>
          <a:ln w="22860">
            <a:solidFill>
              <a:srgbClr val="C8C9CF"/>
            </a:solidFill>
            <a:prstDash val="solid"/>
          </a:ln>
        </p:spPr>
      </p:sp>
      <p:pic>
        <p:nvPicPr>
          <p:cNvPr id="11" name="Image 3" descr="preencoded.png"/>
          <p:cNvPicPr>
            <a:picLocks noChangeAspect="1"/>
          </p:cNvPicPr>
          <p:nvPr/>
        </p:nvPicPr>
        <p:blipFill>
          <a:blip r:embed="rId4"/>
          <a:stretch>
            <a:fillRect/>
          </a:stretch>
        </p:blipFill>
        <p:spPr>
          <a:xfrm>
            <a:off x="6207800" y="3544372"/>
            <a:ext cx="190500" cy="190500"/>
          </a:xfrm>
          <a:prstGeom prst="rect">
            <a:avLst/>
          </a:prstGeom>
        </p:spPr>
      </p:pic>
      <p:pic>
        <p:nvPicPr>
          <p:cNvPr id="12" name="Image 4" descr="preencoded.png"/>
          <p:cNvPicPr>
            <a:picLocks noChangeAspect="1"/>
          </p:cNvPicPr>
          <p:nvPr/>
        </p:nvPicPr>
        <p:blipFill>
          <a:blip r:embed="rId4"/>
          <a:stretch>
            <a:fillRect/>
          </a:stretch>
        </p:blipFill>
        <p:spPr>
          <a:xfrm>
            <a:off x="13718500" y="4617958"/>
            <a:ext cx="190500" cy="190500"/>
          </a:xfrm>
          <a:prstGeom prst="rect">
            <a:avLst/>
          </a:prstGeom>
        </p:spPr>
      </p:pic>
      <p:sp>
        <p:nvSpPr>
          <p:cNvPr id="13" name="Text 6"/>
          <p:cNvSpPr/>
          <p:nvPr/>
        </p:nvSpPr>
        <p:spPr>
          <a:xfrm>
            <a:off x="6541175" y="3877747"/>
            <a:ext cx="2265878" cy="248007"/>
          </a:xfrm>
          <a:prstGeom prst="rect">
            <a:avLst/>
          </a:prstGeom>
          <a:noFill/>
          <a:ln/>
        </p:spPr>
        <p:txBody>
          <a:bodyPr wrap="none" lIns="0" tIns="0" rIns="0" bIns="0" rtlCol="0" anchor="t"/>
          <a:lstStyle/>
          <a:p>
            <a:pPr marL="0" indent="0" algn="l">
              <a:lnSpc>
                <a:spcPts val="1950"/>
              </a:lnSpc>
              <a:buNone/>
            </a:pPr>
            <a:r>
              <a:rPr lang="en-US" sz="1550" dirty="0">
                <a:solidFill>
                  <a:srgbClr val="5B5F71"/>
                </a:solidFill>
                <a:latin typeface="Instrument Sans Semi Bold" pitchFamily="34" charset="0"/>
                <a:ea typeface="Instrument Sans Semi Bold" pitchFamily="34" charset="-122"/>
                <a:cs typeface="Instrument Sans Semi Bold" pitchFamily="34" charset="-120"/>
              </a:rPr>
              <a:t>OCDE - Educación 2030</a:t>
            </a:r>
            <a:endParaRPr lang="en-US" sz="1550" dirty="0"/>
          </a:p>
        </p:txBody>
      </p:sp>
      <p:sp>
        <p:nvSpPr>
          <p:cNvPr id="14" name="Text 7"/>
          <p:cNvSpPr/>
          <p:nvPr/>
        </p:nvSpPr>
        <p:spPr>
          <a:xfrm>
            <a:off x="6541175" y="4221004"/>
            <a:ext cx="7034451" cy="254079"/>
          </a:xfrm>
          <a:prstGeom prst="rect">
            <a:avLst/>
          </a:prstGeom>
          <a:noFill/>
          <a:ln/>
        </p:spPr>
        <p:txBody>
          <a:bodyPr wrap="none" lIns="0" tIns="0" rIns="0" bIns="0" rtlCol="0" anchor="t"/>
          <a:lstStyle/>
          <a:p>
            <a:pPr marL="0" indent="0" algn="l">
              <a:lnSpc>
                <a:spcPts val="2000"/>
              </a:lnSpc>
              <a:buNone/>
            </a:pPr>
            <a:r>
              <a:rPr lang="en-US" sz="1250" dirty="0">
                <a:solidFill>
                  <a:srgbClr val="5B5F71"/>
                </a:solidFill>
                <a:latin typeface="Instrument Sans Medium" pitchFamily="34" charset="0"/>
                <a:ea typeface="Instrument Sans Medium" pitchFamily="34" charset="-122"/>
                <a:cs typeface="Instrument Sans Medium" pitchFamily="34" charset="-120"/>
              </a:rPr>
              <a:t>Prioriza el desarrollo de capacidades adaptables sobre el conocimiento estático</a:t>
            </a:r>
            <a:endParaRPr lang="en-US" sz="1250" dirty="0"/>
          </a:p>
        </p:txBody>
      </p:sp>
      <p:sp>
        <p:nvSpPr>
          <p:cNvPr id="15" name="Text 8"/>
          <p:cNvSpPr/>
          <p:nvPr/>
        </p:nvSpPr>
        <p:spPr>
          <a:xfrm>
            <a:off x="6280190" y="4974193"/>
            <a:ext cx="4054316" cy="297656"/>
          </a:xfrm>
          <a:prstGeom prst="rect">
            <a:avLst/>
          </a:prstGeom>
          <a:noFill/>
          <a:ln/>
        </p:spPr>
        <p:txBody>
          <a:bodyPr wrap="none" lIns="0" tIns="0" rIns="0" bIns="0" rtlCol="0" anchor="t"/>
          <a:lstStyle/>
          <a:p>
            <a:pPr marL="0" indent="0" algn="l">
              <a:lnSpc>
                <a:spcPts val="2300"/>
              </a:lnSpc>
              <a:buNone/>
            </a:pPr>
            <a:r>
              <a:rPr lang="en-US" sz="1850" dirty="0">
                <a:solidFill>
                  <a:srgbClr val="505468"/>
                </a:solidFill>
                <a:latin typeface="Instrument Sans Semi Bold" pitchFamily="34" charset="0"/>
                <a:ea typeface="Instrument Sans Semi Bold" pitchFamily="34" charset="-122"/>
                <a:cs typeface="Instrument Sans Semi Bold" pitchFamily="34" charset="-120"/>
              </a:rPr>
              <a:t>Competencias Esenciales del Futuro</a:t>
            </a:r>
            <a:endParaRPr lang="en-US" sz="1850" dirty="0"/>
          </a:p>
        </p:txBody>
      </p:sp>
      <p:sp>
        <p:nvSpPr>
          <p:cNvPr id="16" name="Text 9"/>
          <p:cNvSpPr/>
          <p:nvPr/>
        </p:nvSpPr>
        <p:spPr>
          <a:xfrm>
            <a:off x="6280190" y="5509974"/>
            <a:ext cx="7556421" cy="254079"/>
          </a:xfrm>
          <a:prstGeom prst="rect">
            <a:avLst/>
          </a:prstGeom>
          <a:noFill/>
          <a:ln/>
        </p:spPr>
        <p:txBody>
          <a:bodyPr wrap="none" lIns="0" tIns="0" rIns="0" bIns="0" rtlCol="0" anchor="t"/>
          <a:lstStyle/>
          <a:p>
            <a:pPr marL="342900" indent="-342900" algn="l">
              <a:lnSpc>
                <a:spcPts val="2000"/>
              </a:lnSpc>
              <a:buSzPct val="100000"/>
              <a:buChar char="•"/>
            </a:pPr>
            <a:r>
              <a:rPr lang="en-US" sz="1250" dirty="0">
                <a:solidFill>
                  <a:srgbClr val="5B5F71"/>
                </a:solidFill>
                <a:latin typeface="Instrument Sans Medium" pitchFamily="34" charset="0"/>
                <a:ea typeface="Instrument Sans Medium" pitchFamily="34" charset="-122"/>
                <a:cs typeface="Instrument Sans Medium" pitchFamily="34" charset="-120"/>
              </a:rPr>
              <a:t>Resolución de Problemas Complejos</a:t>
            </a:r>
            <a:endParaRPr lang="en-US" sz="1250" dirty="0"/>
          </a:p>
        </p:txBody>
      </p:sp>
      <p:sp>
        <p:nvSpPr>
          <p:cNvPr id="17" name="Text 10"/>
          <p:cNvSpPr/>
          <p:nvPr/>
        </p:nvSpPr>
        <p:spPr>
          <a:xfrm>
            <a:off x="6280190" y="5819537"/>
            <a:ext cx="7556421" cy="254079"/>
          </a:xfrm>
          <a:prstGeom prst="rect">
            <a:avLst/>
          </a:prstGeom>
          <a:noFill/>
          <a:ln/>
        </p:spPr>
        <p:txBody>
          <a:bodyPr wrap="none" lIns="0" tIns="0" rIns="0" bIns="0" rtlCol="0" anchor="t"/>
          <a:lstStyle/>
          <a:p>
            <a:pPr marL="342900" indent="-342900" algn="l">
              <a:lnSpc>
                <a:spcPts val="2000"/>
              </a:lnSpc>
              <a:buSzPct val="100000"/>
              <a:buChar char="•"/>
            </a:pPr>
            <a:r>
              <a:rPr lang="en-US" sz="1250" dirty="0">
                <a:solidFill>
                  <a:srgbClr val="5B5F71"/>
                </a:solidFill>
                <a:latin typeface="Instrument Sans Medium" pitchFamily="34" charset="0"/>
                <a:ea typeface="Instrument Sans Medium" pitchFamily="34" charset="-122"/>
                <a:cs typeface="Instrument Sans Medium" pitchFamily="34" charset="-120"/>
              </a:rPr>
              <a:t>Creatividad e Innovación</a:t>
            </a:r>
            <a:endParaRPr lang="en-US" sz="1250" dirty="0"/>
          </a:p>
        </p:txBody>
      </p:sp>
      <p:sp>
        <p:nvSpPr>
          <p:cNvPr id="18" name="Text 11"/>
          <p:cNvSpPr/>
          <p:nvPr/>
        </p:nvSpPr>
        <p:spPr>
          <a:xfrm>
            <a:off x="6280190" y="6129099"/>
            <a:ext cx="7556421" cy="254079"/>
          </a:xfrm>
          <a:prstGeom prst="rect">
            <a:avLst/>
          </a:prstGeom>
          <a:noFill/>
          <a:ln/>
        </p:spPr>
        <p:txBody>
          <a:bodyPr wrap="none" lIns="0" tIns="0" rIns="0" bIns="0" rtlCol="0" anchor="t"/>
          <a:lstStyle/>
          <a:p>
            <a:pPr marL="342900" indent="-342900" algn="l">
              <a:lnSpc>
                <a:spcPts val="2000"/>
              </a:lnSpc>
              <a:buSzPct val="100000"/>
              <a:buChar char="•"/>
            </a:pPr>
            <a:r>
              <a:rPr lang="en-US" sz="1250" dirty="0">
                <a:solidFill>
                  <a:srgbClr val="5B5F71"/>
                </a:solidFill>
                <a:latin typeface="Instrument Sans Medium" pitchFamily="34" charset="0"/>
                <a:ea typeface="Instrument Sans Medium" pitchFamily="34" charset="-122"/>
                <a:cs typeface="Instrument Sans Medium" pitchFamily="34" charset="-120"/>
              </a:rPr>
              <a:t>Colaboración Interdisciplinaria</a:t>
            </a:r>
            <a:endParaRPr lang="en-US" sz="1250" dirty="0"/>
          </a:p>
        </p:txBody>
      </p:sp>
      <p:sp>
        <p:nvSpPr>
          <p:cNvPr id="19" name="Text 12"/>
          <p:cNvSpPr/>
          <p:nvPr/>
        </p:nvSpPr>
        <p:spPr>
          <a:xfrm>
            <a:off x="6280190" y="6438662"/>
            <a:ext cx="7556421" cy="254079"/>
          </a:xfrm>
          <a:prstGeom prst="rect">
            <a:avLst/>
          </a:prstGeom>
          <a:noFill/>
          <a:ln/>
        </p:spPr>
        <p:txBody>
          <a:bodyPr wrap="none" lIns="0" tIns="0" rIns="0" bIns="0" rtlCol="0" anchor="t"/>
          <a:lstStyle/>
          <a:p>
            <a:pPr marL="342900" indent="-342900" algn="l">
              <a:lnSpc>
                <a:spcPts val="2000"/>
              </a:lnSpc>
              <a:buSzPct val="100000"/>
              <a:buChar char="•"/>
            </a:pPr>
            <a:r>
              <a:rPr lang="en-US" sz="1250" dirty="0">
                <a:solidFill>
                  <a:srgbClr val="5B5F71"/>
                </a:solidFill>
                <a:latin typeface="Instrument Sans Medium" pitchFamily="34" charset="0"/>
                <a:ea typeface="Instrument Sans Medium" pitchFamily="34" charset="-122"/>
                <a:cs typeface="Instrument Sans Medium" pitchFamily="34" charset="-120"/>
              </a:rPr>
              <a:t>Pensamiento Crítico</a:t>
            </a:r>
            <a:endParaRPr lang="en-US" sz="1250" dirty="0"/>
          </a:p>
        </p:txBody>
      </p:sp>
      <p:sp>
        <p:nvSpPr>
          <p:cNvPr id="20" name="Text 13"/>
          <p:cNvSpPr/>
          <p:nvPr/>
        </p:nvSpPr>
        <p:spPr>
          <a:xfrm>
            <a:off x="6280190" y="6748224"/>
            <a:ext cx="7556421" cy="254079"/>
          </a:xfrm>
          <a:prstGeom prst="rect">
            <a:avLst/>
          </a:prstGeom>
          <a:noFill/>
          <a:ln/>
        </p:spPr>
        <p:txBody>
          <a:bodyPr wrap="none" lIns="0" tIns="0" rIns="0" bIns="0" rtlCol="0" anchor="t"/>
          <a:lstStyle/>
          <a:p>
            <a:pPr marL="342900" indent="-342900" algn="l">
              <a:lnSpc>
                <a:spcPts val="2000"/>
              </a:lnSpc>
              <a:buSzPct val="100000"/>
              <a:buChar char="•"/>
            </a:pPr>
            <a:r>
              <a:rPr lang="en-US" sz="1250" dirty="0">
                <a:solidFill>
                  <a:srgbClr val="5B5F71"/>
                </a:solidFill>
                <a:latin typeface="Instrument Sans Medium" pitchFamily="34" charset="0"/>
                <a:ea typeface="Instrument Sans Medium" pitchFamily="34" charset="-122"/>
                <a:cs typeface="Instrument Sans Medium" pitchFamily="34" charset="-120"/>
              </a:rPr>
              <a:t>Flexibilidad Cognitiva</a:t>
            </a:r>
            <a:endParaRPr lang="en-US" sz="1250" dirty="0"/>
          </a:p>
        </p:txBody>
      </p:sp>
      <p:sp>
        <p:nvSpPr>
          <p:cNvPr id="21" name="Text 14"/>
          <p:cNvSpPr/>
          <p:nvPr/>
        </p:nvSpPr>
        <p:spPr>
          <a:xfrm>
            <a:off x="6280190" y="7057787"/>
            <a:ext cx="7556421" cy="254079"/>
          </a:xfrm>
          <a:prstGeom prst="rect">
            <a:avLst/>
          </a:prstGeom>
          <a:noFill/>
          <a:ln/>
        </p:spPr>
        <p:txBody>
          <a:bodyPr wrap="none" lIns="0" tIns="0" rIns="0" bIns="0" rtlCol="0" anchor="t"/>
          <a:lstStyle/>
          <a:p>
            <a:pPr marL="342900" indent="-342900" algn="l">
              <a:lnSpc>
                <a:spcPts val="2000"/>
              </a:lnSpc>
              <a:buSzPct val="100000"/>
              <a:buChar char="•"/>
            </a:pPr>
            <a:r>
              <a:rPr lang="en-US" sz="1250" dirty="0">
                <a:solidFill>
                  <a:srgbClr val="5B5F71"/>
                </a:solidFill>
                <a:latin typeface="Instrument Sans Medium" pitchFamily="34" charset="0"/>
                <a:ea typeface="Instrument Sans Medium" pitchFamily="34" charset="-122"/>
                <a:cs typeface="Instrument Sans Medium" pitchFamily="34" charset="-120"/>
              </a:rPr>
              <a:t>Inteligencia Emocional</a:t>
            </a:r>
            <a:endParaRPr lang="en-US" sz="12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642938"/>
            <a:ext cx="9925050" cy="673418"/>
          </a:xfrm>
          <a:prstGeom prst="rect">
            <a:avLst/>
          </a:prstGeom>
          <a:noFill/>
          <a:ln/>
        </p:spPr>
        <p:txBody>
          <a:bodyPr wrap="none" lIns="0" tIns="0" rIns="0" bIns="0" rtlCol="0" anchor="t"/>
          <a:lstStyle/>
          <a:p>
            <a:pPr marL="0" indent="0" algn="l">
              <a:lnSpc>
                <a:spcPts val="5300"/>
              </a:lnSpc>
              <a:buNone/>
            </a:pPr>
            <a:r>
              <a:rPr lang="en-US" sz="4200" dirty="0">
                <a:solidFill>
                  <a:srgbClr val="505468"/>
                </a:solidFill>
                <a:latin typeface="Instrument Sans Semi Bold" pitchFamily="34" charset="0"/>
                <a:ea typeface="Instrument Sans Semi Bold" pitchFamily="34" charset="-122"/>
                <a:cs typeface="Instrument Sans Semi Bold" pitchFamily="34" charset="-120"/>
              </a:rPr>
              <a:t>STEAM: Más que una sigla, una filosofía</a:t>
            </a:r>
            <a:endParaRPr lang="en-US" sz="4200" dirty="0"/>
          </a:p>
        </p:txBody>
      </p:sp>
      <p:sp>
        <p:nvSpPr>
          <p:cNvPr id="3" name="Text 1"/>
          <p:cNvSpPr/>
          <p:nvPr/>
        </p:nvSpPr>
        <p:spPr>
          <a:xfrm>
            <a:off x="2130147" y="2172891"/>
            <a:ext cx="2693551" cy="336590"/>
          </a:xfrm>
          <a:prstGeom prst="rect">
            <a:avLst/>
          </a:prstGeom>
          <a:noFill/>
          <a:ln/>
        </p:spPr>
        <p:txBody>
          <a:bodyPr wrap="none" lIns="0" tIns="0" rIns="0" bIns="0" rtlCol="0" anchor="t"/>
          <a:lstStyle/>
          <a:p>
            <a:pPr marL="0" indent="0" algn="r">
              <a:lnSpc>
                <a:spcPts val="2650"/>
              </a:lnSpc>
              <a:buNone/>
            </a:pPr>
            <a:r>
              <a:rPr lang="en-US" sz="2100" dirty="0">
                <a:solidFill>
                  <a:srgbClr val="5B5F71"/>
                </a:solidFill>
                <a:latin typeface="Instrument Sans Semi Bold" pitchFamily="34" charset="0"/>
                <a:ea typeface="Instrument Sans Semi Bold" pitchFamily="34" charset="-122"/>
                <a:cs typeface="Instrument Sans Semi Bold" pitchFamily="34" charset="-120"/>
              </a:rPr>
              <a:t>Science</a:t>
            </a:r>
            <a:endParaRPr lang="en-US" sz="2100" dirty="0"/>
          </a:p>
        </p:txBody>
      </p:sp>
      <p:sp>
        <p:nvSpPr>
          <p:cNvPr id="4" name="Text 2"/>
          <p:cNvSpPr/>
          <p:nvPr/>
        </p:nvSpPr>
        <p:spPr>
          <a:xfrm>
            <a:off x="793790" y="2638663"/>
            <a:ext cx="4029908" cy="689610"/>
          </a:xfrm>
          <a:prstGeom prst="rect">
            <a:avLst/>
          </a:prstGeom>
          <a:noFill/>
          <a:ln/>
        </p:spPr>
        <p:txBody>
          <a:bodyPr wrap="square" lIns="0" tIns="0" rIns="0" bIns="0" rtlCol="0" anchor="t"/>
          <a:lstStyle/>
          <a:p>
            <a:pPr marL="0" indent="0" algn="r">
              <a:lnSpc>
                <a:spcPts val="2700"/>
              </a:lnSpc>
              <a:buNone/>
            </a:pPr>
            <a:r>
              <a:rPr lang="en-US" sz="1650" dirty="0">
                <a:solidFill>
                  <a:srgbClr val="5B5F71"/>
                </a:solidFill>
                <a:latin typeface="Instrument Sans Medium" pitchFamily="34" charset="0"/>
                <a:ea typeface="Instrument Sans Medium" pitchFamily="34" charset="-122"/>
                <a:cs typeface="Instrument Sans Medium" pitchFamily="34" charset="-120"/>
              </a:rPr>
              <a:t>Ciencias que despiertan la </a:t>
            </a:r>
            <a:r>
              <a:rPr lang="en-US" sz="1650" b="1" dirty="0">
                <a:solidFill>
                  <a:srgbClr val="5B5F71"/>
                </a:solidFill>
                <a:latin typeface="Instrument Sans Medium" pitchFamily="34" charset="0"/>
                <a:ea typeface="Instrument Sans Medium" pitchFamily="34" charset="-122"/>
                <a:cs typeface="Instrument Sans Medium" pitchFamily="34" charset="-120"/>
              </a:rPr>
              <a:t>curiosidad</a:t>
            </a:r>
            <a:r>
              <a:rPr lang="en-US" sz="1650" dirty="0">
                <a:solidFill>
                  <a:srgbClr val="5B5F71"/>
                </a:solidFill>
                <a:latin typeface="Instrument Sans Medium" pitchFamily="34" charset="0"/>
                <a:ea typeface="Instrument Sans Medium" pitchFamily="34" charset="-122"/>
                <a:cs typeface="Instrument Sans Medium" pitchFamily="34" charset="-120"/>
              </a:rPr>
              <a:t> por entender el mundo</a:t>
            </a:r>
            <a:endParaRPr lang="en-US" sz="1650" dirty="0"/>
          </a:p>
        </p:txBody>
      </p:sp>
      <p:pic>
        <p:nvPicPr>
          <p:cNvPr id="5" name="Image 0" descr="preencoded.png"/>
          <p:cNvPicPr>
            <a:picLocks noChangeAspect="1"/>
          </p:cNvPicPr>
          <p:nvPr/>
        </p:nvPicPr>
        <p:blipFill>
          <a:blip r:embed="rId3"/>
          <a:stretch>
            <a:fillRect/>
          </a:stretch>
        </p:blipFill>
        <p:spPr>
          <a:xfrm>
            <a:off x="5146834" y="1747242"/>
            <a:ext cx="4336733" cy="4336733"/>
          </a:xfrm>
          <a:prstGeom prst="rect">
            <a:avLst/>
          </a:prstGeom>
        </p:spPr>
      </p:pic>
      <p:pic>
        <p:nvPicPr>
          <p:cNvPr id="6" name="Image 1" descr="preencoded.png"/>
          <p:cNvPicPr>
            <a:picLocks noChangeAspect="1"/>
          </p:cNvPicPr>
          <p:nvPr/>
        </p:nvPicPr>
        <p:blipFill>
          <a:blip r:embed="rId4"/>
          <a:stretch>
            <a:fillRect/>
          </a:stretch>
        </p:blipFill>
        <p:spPr>
          <a:xfrm>
            <a:off x="5925979" y="2821781"/>
            <a:ext cx="322421" cy="403027"/>
          </a:xfrm>
          <a:prstGeom prst="rect">
            <a:avLst/>
          </a:prstGeom>
        </p:spPr>
      </p:pic>
      <p:sp>
        <p:nvSpPr>
          <p:cNvPr id="7" name="Text 3"/>
          <p:cNvSpPr/>
          <p:nvPr/>
        </p:nvSpPr>
        <p:spPr>
          <a:xfrm>
            <a:off x="9806702" y="1784628"/>
            <a:ext cx="2693551" cy="336590"/>
          </a:xfrm>
          <a:prstGeom prst="rect">
            <a:avLst/>
          </a:prstGeom>
          <a:noFill/>
          <a:ln/>
        </p:spPr>
        <p:txBody>
          <a:bodyPr wrap="none" lIns="0" tIns="0" rIns="0" bIns="0" rtlCol="0" anchor="t"/>
          <a:lstStyle/>
          <a:p>
            <a:pPr marL="0" indent="0" algn="l">
              <a:lnSpc>
                <a:spcPts val="2650"/>
              </a:lnSpc>
              <a:buNone/>
            </a:pPr>
            <a:r>
              <a:rPr lang="en-US" sz="2100" dirty="0">
                <a:solidFill>
                  <a:srgbClr val="5B5F71"/>
                </a:solidFill>
                <a:latin typeface="Instrument Sans Semi Bold" pitchFamily="34" charset="0"/>
                <a:ea typeface="Instrument Sans Semi Bold" pitchFamily="34" charset="-122"/>
                <a:cs typeface="Instrument Sans Semi Bold" pitchFamily="34" charset="-120"/>
              </a:rPr>
              <a:t>Technology</a:t>
            </a:r>
            <a:endParaRPr lang="en-US" sz="2100" dirty="0"/>
          </a:p>
        </p:txBody>
      </p:sp>
      <p:sp>
        <p:nvSpPr>
          <p:cNvPr id="8" name="Text 4"/>
          <p:cNvSpPr/>
          <p:nvPr/>
        </p:nvSpPr>
        <p:spPr>
          <a:xfrm>
            <a:off x="9806702" y="2250400"/>
            <a:ext cx="4029908" cy="689610"/>
          </a:xfrm>
          <a:prstGeom prst="rect">
            <a:avLst/>
          </a:prstGeom>
          <a:noFill/>
          <a:ln/>
        </p:spPr>
        <p:txBody>
          <a:bodyPr wrap="square" lIns="0" tIns="0" rIns="0" bIns="0" rtlCol="0" anchor="t"/>
          <a:lstStyle/>
          <a:p>
            <a:pPr marL="0" indent="0" algn="l">
              <a:lnSpc>
                <a:spcPts val="2700"/>
              </a:lnSpc>
              <a:buNone/>
            </a:pPr>
            <a:r>
              <a:rPr lang="en-US" sz="1650" dirty="0">
                <a:solidFill>
                  <a:srgbClr val="5B5F71"/>
                </a:solidFill>
                <a:latin typeface="Instrument Sans Medium" pitchFamily="34" charset="0"/>
                <a:ea typeface="Instrument Sans Medium" pitchFamily="34" charset="-122"/>
                <a:cs typeface="Instrument Sans Medium" pitchFamily="34" charset="-120"/>
              </a:rPr>
              <a:t>Tecnología que responde a </a:t>
            </a:r>
            <a:r>
              <a:rPr lang="en-US" sz="1650" b="1" dirty="0">
                <a:solidFill>
                  <a:srgbClr val="5B5F71"/>
                </a:solidFill>
                <a:latin typeface="Instrument Sans Medium" pitchFamily="34" charset="0"/>
                <a:ea typeface="Instrument Sans Medium" pitchFamily="34" charset="-122"/>
                <a:cs typeface="Instrument Sans Medium" pitchFamily="34" charset="-120"/>
              </a:rPr>
              <a:t>necesidades humanas</a:t>
            </a:r>
            <a:r>
              <a:rPr lang="en-US" sz="1650" dirty="0">
                <a:solidFill>
                  <a:srgbClr val="5B5F71"/>
                </a:solidFill>
                <a:latin typeface="Instrument Sans Medium" pitchFamily="34" charset="0"/>
                <a:ea typeface="Instrument Sans Medium" pitchFamily="34" charset="-122"/>
                <a:cs typeface="Instrument Sans Medium" pitchFamily="34" charset="-120"/>
              </a:rPr>
              <a:t> reales</a:t>
            </a:r>
            <a:endParaRPr lang="en-US" sz="1650" dirty="0"/>
          </a:p>
        </p:txBody>
      </p:sp>
      <p:pic>
        <p:nvPicPr>
          <p:cNvPr id="9" name="Image 2" descr="preencoded.png"/>
          <p:cNvPicPr>
            <a:picLocks noChangeAspect="1"/>
          </p:cNvPicPr>
          <p:nvPr/>
        </p:nvPicPr>
        <p:blipFill>
          <a:blip r:embed="rId5"/>
          <a:stretch>
            <a:fillRect/>
          </a:stretch>
        </p:blipFill>
        <p:spPr>
          <a:xfrm>
            <a:off x="5146834" y="1747242"/>
            <a:ext cx="4336733" cy="4336733"/>
          </a:xfrm>
          <a:prstGeom prst="rect">
            <a:avLst/>
          </a:prstGeom>
        </p:spPr>
      </p:pic>
      <p:pic>
        <p:nvPicPr>
          <p:cNvPr id="10" name="Image 3" descr="preencoded.png"/>
          <p:cNvPicPr>
            <a:picLocks noChangeAspect="1"/>
          </p:cNvPicPr>
          <p:nvPr/>
        </p:nvPicPr>
        <p:blipFill>
          <a:blip r:embed="rId6"/>
          <a:stretch>
            <a:fillRect/>
          </a:stretch>
        </p:blipFill>
        <p:spPr>
          <a:xfrm>
            <a:off x="7622977" y="2270403"/>
            <a:ext cx="322421" cy="403027"/>
          </a:xfrm>
          <a:prstGeom prst="rect">
            <a:avLst/>
          </a:prstGeom>
        </p:spPr>
      </p:pic>
      <p:sp>
        <p:nvSpPr>
          <p:cNvPr id="11" name="Text 5"/>
          <p:cNvSpPr/>
          <p:nvPr/>
        </p:nvSpPr>
        <p:spPr>
          <a:xfrm>
            <a:off x="9914453" y="3337917"/>
            <a:ext cx="2693551" cy="336590"/>
          </a:xfrm>
          <a:prstGeom prst="rect">
            <a:avLst/>
          </a:prstGeom>
          <a:noFill/>
          <a:ln/>
        </p:spPr>
        <p:txBody>
          <a:bodyPr wrap="none" lIns="0" tIns="0" rIns="0" bIns="0" rtlCol="0" anchor="t"/>
          <a:lstStyle/>
          <a:p>
            <a:pPr marL="0" indent="0" algn="l">
              <a:lnSpc>
                <a:spcPts val="2650"/>
              </a:lnSpc>
              <a:buNone/>
            </a:pPr>
            <a:r>
              <a:rPr lang="en-US" sz="2100" dirty="0">
                <a:solidFill>
                  <a:srgbClr val="5B5F71"/>
                </a:solidFill>
                <a:latin typeface="Instrument Sans Semi Bold" pitchFamily="34" charset="0"/>
                <a:ea typeface="Instrument Sans Semi Bold" pitchFamily="34" charset="-122"/>
                <a:cs typeface="Instrument Sans Semi Bold" pitchFamily="34" charset="-120"/>
              </a:rPr>
              <a:t>Engineering</a:t>
            </a:r>
            <a:endParaRPr lang="en-US" sz="2100" dirty="0"/>
          </a:p>
        </p:txBody>
      </p:sp>
      <p:sp>
        <p:nvSpPr>
          <p:cNvPr id="12" name="Text 6"/>
          <p:cNvSpPr/>
          <p:nvPr/>
        </p:nvSpPr>
        <p:spPr>
          <a:xfrm>
            <a:off x="9914453" y="3803690"/>
            <a:ext cx="3922157" cy="689610"/>
          </a:xfrm>
          <a:prstGeom prst="rect">
            <a:avLst/>
          </a:prstGeom>
          <a:noFill/>
          <a:ln/>
        </p:spPr>
        <p:txBody>
          <a:bodyPr wrap="square" lIns="0" tIns="0" rIns="0" bIns="0" rtlCol="0" anchor="t"/>
          <a:lstStyle/>
          <a:p>
            <a:pPr marL="0" indent="0" algn="l">
              <a:lnSpc>
                <a:spcPts val="2700"/>
              </a:lnSpc>
              <a:buNone/>
            </a:pPr>
            <a:r>
              <a:rPr lang="en-US" sz="1650" dirty="0">
                <a:solidFill>
                  <a:srgbClr val="5B5F71"/>
                </a:solidFill>
                <a:latin typeface="Instrument Sans Medium" pitchFamily="34" charset="0"/>
                <a:ea typeface="Instrument Sans Medium" pitchFamily="34" charset="-122"/>
                <a:cs typeface="Instrument Sans Medium" pitchFamily="34" charset="-120"/>
              </a:rPr>
              <a:t>Ingeniería que </a:t>
            </a:r>
            <a:r>
              <a:rPr lang="en-US" sz="1650" b="1" dirty="0">
                <a:solidFill>
                  <a:srgbClr val="5B5F71"/>
                </a:solidFill>
                <a:latin typeface="Instrument Sans Medium" pitchFamily="34" charset="0"/>
                <a:ea typeface="Instrument Sans Medium" pitchFamily="34" charset="-122"/>
                <a:cs typeface="Instrument Sans Medium" pitchFamily="34" charset="-120"/>
              </a:rPr>
              <a:t>produce soluciones</a:t>
            </a:r>
            <a:r>
              <a:rPr lang="en-US" sz="1650" dirty="0">
                <a:solidFill>
                  <a:srgbClr val="5B5F71"/>
                </a:solidFill>
                <a:latin typeface="Instrument Sans Medium" pitchFamily="34" charset="0"/>
                <a:ea typeface="Instrument Sans Medium" pitchFamily="34" charset="-122"/>
                <a:cs typeface="Instrument Sans Medium" pitchFamily="34" charset="-120"/>
              </a:rPr>
              <a:t> innovadoras</a:t>
            </a:r>
            <a:endParaRPr lang="en-US" sz="1650" dirty="0"/>
          </a:p>
        </p:txBody>
      </p:sp>
      <p:pic>
        <p:nvPicPr>
          <p:cNvPr id="13" name="Image 4" descr="preencoded.png"/>
          <p:cNvPicPr>
            <a:picLocks noChangeAspect="1"/>
          </p:cNvPicPr>
          <p:nvPr/>
        </p:nvPicPr>
        <p:blipFill>
          <a:blip r:embed="rId7"/>
          <a:stretch>
            <a:fillRect/>
          </a:stretch>
        </p:blipFill>
        <p:spPr>
          <a:xfrm>
            <a:off x="5146834" y="1747242"/>
            <a:ext cx="4336733" cy="4336733"/>
          </a:xfrm>
          <a:prstGeom prst="rect">
            <a:avLst/>
          </a:prstGeom>
        </p:spPr>
      </p:pic>
      <p:pic>
        <p:nvPicPr>
          <p:cNvPr id="14" name="Image 5" descr="preencoded.png"/>
          <p:cNvPicPr>
            <a:picLocks noChangeAspect="1"/>
          </p:cNvPicPr>
          <p:nvPr/>
        </p:nvPicPr>
        <p:blipFill>
          <a:blip r:embed="rId8"/>
          <a:stretch>
            <a:fillRect/>
          </a:stretch>
        </p:blipFill>
        <p:spPr>
          <a:xfrm>
            <a:off x="8671798" y="3714036"/>
            <a:ext cx="322421" cy="403027"/>
          </a:xfrm>
          <a:prstGeom prst="rect">
            <a:avLst/>
          </a:prstGeom>
        </p:spPr>
      </p:pic>
      <p:sp>
        <p:nvSpPr>
          <p:cNvPr id="15" name="Text 7"/>
          <p:cNvSpPr/>
          <p:nvPr/>
        </p:nvSpPr>
        <p:spPr>
          <a:xfrm>
            <a:off x="9806702" y="4891207"/>
            <a:ext cx="2693551" cy="336590"/>
          </a:xfrm>
          <a:prstGeom prst="rect">
            <a:avLst/>
          </a:prstGeom>
          <a:noFill/>
          <a:ln/>
        </p:spPr>
        <p:txBody>
          <a:bodyPr wrap="none" lIns="0" tIns="0" rIns="0" bIns="0" rtlCol="0" anchor="t"/>
          <a:lstStyle/>
          <a:p>
            <a:pPr marL="0" indent="0" algn="l">
              <a:lnSpc>
                <a:spcPts val="2650"/>
              </a:lnSpc>
              <a:buNone/>
            </a:pPr>
            <a:r>
              <a:rPr lang="en-US" sz="2100" dirty="0">
                <a:solidFill>
                  <a:srgbClr val="5B5F71"/>
                </a:solidFill>
                <a:latin typeface="Instrument Sans Semi Bold" pitchFamily="34" charset="0"/>
                <a:ea typeface="Instrument Sans Semi Bold" pitchFamily="34" charset="-122"/>
                <a:cs typeface="Instrument Sans Semi Bold" pitchFamily="34" charset="-120"/>
              </a:rPr>
              <a:t>Mathematics</a:t>
            </a:r>
            <a:endParaRPr lang="en-US" sz="2100" dirty="0"/>
          </a:p>
        </p:txBody>
      </p:sp>
      <p:sp>
        <p:nvSpPr>
          <p:cNvPr id="16" name="Text 8"/>
          <p:cNvSpPr/>
          <p:nvPr/>
        </p:nvSpPr>
        <p:spPr>
          <a:xfrm>
            <a:off x="9806702" y="5356979"/>
            <a:ext cx="4029908" cy="689610"/>
          </a:xfrm>
          <a:prstGeom prst="rect">
            <a:avLst/>
          </a:prstGeom>
          <a:noFill/>
          <a:ln/>
        </p:spPr>
        <p:txBody>
          <a:bodyPr wrap="square" lIns="0" tIns="0" rIns="0" bIns="0" rtlCol="0" anchor="t"/>
          <a:lstStyle/>
          <a:p>
            <a:pPr marL="0" indent="0" algn="l">
              <a:lnSpc>
                <a:spcPts val="2700"/>
              </a:lnSpc>
              <a:buNone/>
            </a:pPr>
            <a:r>
              <a:rPr lang="en-US" sz="1650" dirty="0">
                <a:solidFill>
                  <a:srgbClr val="5B5F71"/>
                </a:solidFill>
                <a:latin typeface="Instrument Sans Medium" pitchFamily="34" charset="0"/>
                <a:ea typeface="Instrument Sans Medium" pitchFamily="34" charset="-122"/>
                <a:cs typeface="Instrument Sans Medium" pitchFamily="34" charset="-120"/>
              </a:rPr>
              <a:t>Matemáticas que </a:t>
            </a:r>
            <a:r>
              <a:rPr lang="en-US" sz="1650" b="1" dirty="0">
                <a:solidFill>
                  <a:srgbClr val="5B5F71"/>
                </a:solidFill>
                <a:latin typeface="Instrument Sans Medium" pitchFamily="34" charset="0"/>
                <a:ea typeface="Instrument Sans Medium" pitchFamily="34" charset="-122"/>
                <a:cs typeface="Instrument Sans Medium" pitchFamily="34" charset="-120"/>
              </a:rPr>
              <a:t>resuelven problemas</a:t>
            </a:r>
            <a:r>
              <a:rPr lang="en-US" sz="1650" dirty="0">
                <a:solidFill>
                  <a:srgbClr val="5B5F71"/>
                </a:solidFill>
                <a:latin typeface="Instrument Sans Medium" pitchFamily="34" charset="0"/>
                <a:ea typeface="Instrument Sans Medium" pitchFamily="34" charset="-122"/>
                <a:cs typeface="Instrument Sans Medium" pitchFamily="34" charset="-120"/>
              </a:rPr>
              <a:t> complejos</a:t>
            </a:r>
            <a:endParaRPr lang="en-US" sz="1650" dirty="0"/>
          </a:p>
        </p:txBody>
      </p:sp>
      <p:pic>
        <p:nvPicPr>
          <p:cNvPr id="17" name="Image 6" descr="preencoded.png"/>
          <p:cNvPicPr>
            <a:picLocks noChangeAspect="1"/>
          </p:cNvPicPr>
          <p:nvPr/>
        </p:nvPicPr>
        <p:blipFill>
          <a:blip r:embed="rId9"/>
          <a:stretch>
            <a:fillRect/>
          </a:stretch>
        </p:blipFill>
        <p:spPr>
          <a:xfrm>
            <a:off x="5146834" y="1747242"/>
            <a:ext cx="4336733" cy="4336733"/>
          </a:xfrm>
          <a:prstGeom prst="rect">
            <a:avLst/>
          </a:prstGeom>
        </p:spPr>
      </p:pic>
      <p:pic>
        <p:nvPicPr>
          <p:cNvPr id="18" name="Image 7" descr="preencoded.png"/>
          <p:cNvPicPr>
            <a:picLocks noChangeAspect="1"/>
          </p:cNvPicPr>
          <p:nvPr/>
        </p:nvPicPr>
        <p:blipFill>
          <a:blip r:embed="rId10"/>
          <a:stretch>
            <a:fillRect/>
          </a:stretch>
        </p:blipFill>
        <p:spPr>
          <a:xfrm>
            <a:off x="7622977" y="5157549"/>
            <a:ext cx="322421" cy="403027"/>
          </a:xfrm>
          <a:prstGeom prst="rect">
            <a:avLst/>
          </a:prstGeom>
        </p:spPr>
      </p:pic>
      <p:sp>
        <p:nvSpPr>
          <p:cNvPr id="19" name="Text 9"/>
          <p:cNvSpPr/>
          <p:nvPr/>
        </p:nvSpPr>
        <p:spPr>
          <a:xfrm>
            <a:off x="2130147" y="4502825"/>
            <a:ext cx="2693551" cy="336590"/>
          </a:xfrm>
          <a:prstGeom prst="rect">
            <a:avLst/>
          </a:prstGeom>
          <a:noFill/>
          <a:ln/>
        </p:spPr>
        <p:txBody>
          <a:bodyPr wrap="none" lIns="0" tIns="0" rIns="0" bIns="0" rtlCol="0" anchor="t"/>
          <a:lstStyle/>
          <a:p>
            <a:pPr marL="0" indent="0" algn="r">
              <a:lnSpc>
                <a:spcPts val="2650"/>
              </a:lnSpc>
              <a:buNone/>
            </a:pPr>
            <a:r>
              <a:rPr lang="en-US" sz="2100" dirty="0">
                <a:solidFill>
                  <a:srgbClr val="5B5F71"/>
                </a:solidFill>
                <a:latin typeface="Instrument Sans Semi Bold" pitchFamily="34" charset="0"/>
                <a:ea typeface="Instrument Sans Semi Bold" pitchFamily="34" charset="-122"/>
                <a:cs typeface="Instrument Sans Semi Bold" pitchFamily="34" charset="-120"/>
              </a:rPr>
              <a:t>Arts</a:t>
            </a:r>
            <a:endParaRPr lang="en-US" sz="2100" dirty="0"/>
          </a:p>
        </p:txBody>
      </p:sp>
      <p:sp>
        <p:nvSpPr>
          <p:cNvPr id="20" name="Text 10"/>
          <p:cNvSpPr/>
          <p:nvPr/>
        </p:nvSpPr>
        <p:spPr>
          <a:xfrm>
            <a:off x="793790" y="4968597"/>
            <a:ext cx="4029908" cy="689610"/>
          </a:xfrm>
          <a:prstGeom prst="rect">
            <a:avLst/>
          </a:prstGeom>
          <a:noFill/>
          <a:ln/>
        </p:spPr>
        <p:txBody>
          <a:bodyPr wrap="square" lIns="0" tIns="0" rIns="0" bIns="0" rtlCol="0" anchor="t"/>
          <a:lstStyle/>
          <a:p>
            <a:pPr marL="0" indent="0" algn="r">
              <a:lnSpc>
                <a:spcPts val="2700"/>
              </a:lnSpc>
              <a:buNone/>
            </a:pPr>
            <a:r>
              <a:rPr lang="en-US" sz="1650" dirty="0">
                <a:solidFill>
                  <a:srgbClr val="5B5F71"/>
                </a:solidFill>
                <a:latin typeface="Instrument Sans Medium" pitchFamily="34" charset="0"/>
                <a:ea typeface="Instrument Sans Medium" pitchFamily="34" charset="-122"/>
                <a:cs typeface="Instrument Sans Medium" pitchFamily="34" charset="-120"/>
              </a:rPr>
              <a:t>Artes que </a:t>
            </a:r>
            <a:r>
              <a:rPr lang="en-US" sz="1650" b="1" dirty="0">
                <a:solidFill>
                  <a:srgbClr val="5B5F71"/>
                </a:solidFill>
                <a:latin typeface="Instrument Sans Medium" pitchFamily="34" charset="0"/>
                <a:ea typeface="Instrument Sans Medium" pitchFamily="34" charset="-122"/>
                <a:cs typeface="Instrument Sans Medium" pitchFamily="34" charset="-120"/>
              </a:rPr>
              <a:t>comunican ideas</a:t>
            </a:r>
            <a:r>
              <a:rPr lang="en-US" sz="1650" dirty="0">
                <a:solidFill>
                  <a:srgbClr val="5B5F71"/>
                </a:solidFill>
                <a:latin typeface="Instrument Sans Medium" pitchFamily="34" charset="0"/>
                <a:ea typeface="Instrument Sans Medium" pitchFamily="34" charset="-122"/>
                <a:cs typeface="Instrument Sans Medium" pitchFamily="34" charset="-120"/>
              </a:rPr>
              <a:t> con impacto humano</a:t>
            </a:r>
            <a:endParaRPr lang="en-US" sz="1650" dirty="0"/>
          </a:p>
        </p:txBody>
      </p:sp>
      <p:pic>
        <p:nvPicPr>
          <p:cNvPr id="21" name="Image 8" descr="preencoded.png"/>
          <p:cNvPicPr>
            <a:picLocks noChangeAspect="1"/>
          </p:cNvPicPr>
          <p:nvPr/>
        </p:nvPicPr>
        <p:blipFill>
          <a:blip r:embed="rId11"/>
          <a:stretch>
            <a:fillRect/>
          </a:stretch>
        </p:blipFill>
        <p:spPr>
          <a:xfrm>
            <a:off x="5146834" y="1747242"/>
            <a:ext cx="4336733" cy="4336733"/>
          </a:xfrm>
          <a:prstGeom prst="rect">
            <a:avLst/>
          </a:prstGeom>
        </p:spPr>
      </p:pic>
      <p:pic>
        <p:nvPicPr>
          <p:cNvPr id="22" name="Image 9" descr="preencoded.png"/>
          <p:cNvPicPr>
            <a:picLocks noChangeAspect="1"/>
          </p:cNvPicPr>
          <p:nvPr/>
        </p:nvPicPr>
        <p:blipFill>
          <a:blip r:embed="rId12"/>
          <a:stretch>
            <a:fillRect/>
          </a:stretch>
        </p:blipFill>
        <p:spPr>
          <a:xfrm>
            <a:off x="5925979" y="4606171"/>
            <a:ext cx="322421" cy="403027"/>
          </a:xfrm>
          <a:prstGeom prst="rect">
            <a:avLst/>
          </a:prstGeom>
        </p:spPr>
      </p:pic>
      <p:sp>
        <p:nvSpPr>
          <p:cNvPr id="23" name="Shape 11"/>
          <p:cNvSpPr/>
          <p:nvPr/>
        </p:nvSpPr>
        <p:spPr>
          <a:xfrm>
            <a:off x="793790" y="6326386"/>
            <a:ext cx="13042821" cy="1260277"/>
          </a:xfrm>
          <a:prstGeom prst="roundRect">
            <a:avLst>
              <a:gd name="adj" fmla="val 7181"/>
            </a:avLst>
          </a:prstGeom>
          <a:solidFill>
            <a:srgbClr val="B6D6FC"/>
          </a:solidFill>
          <a:ln/>
        </p:spPr>
      </p:sp>
      <p:pic>
        <p:nvPicPr>
          <p:cNvPr id="24" name="Image 10" descr="preencoded.png"/>
          <p:cNvPicPr>
            <a:picLocks noChangeAspect="1"/>
          </p:cNvPicPr>
          <p:nvPr/>
        </p:nvPicPr>
        <p:blipFill>
          <a:blip r:embed="rId13"/>
          <a:stretch>
            <a:fillRect/>
          </a:stretch>
        </p:blipFill>
        <p:spPr>
          <a:xfrm>
            <a:off x="1009174" y="6650950"/>
            <a:ext cx="269319" cy="215384"/>
          </a:xfrm>
          <a:prstGeom prst="rect">
            <a:avLst/>
          </a:prstGeom>
        </p:spPr>
      </p:pic>
      <p:sp>
        <p:nvSpPr>
          <p:cNvPr id="25" name="Text 12"/>
          <p:cNvSpPr/>
          <p:nvPr/>
        </p:nvSpPr>
        <p:spPr>
          <a:xfrm>
            <a:off x="1493877" y="6595586"/>
            <a:ext cx="12127349" cy="689610"/>
          </a:xfrm>
          <a:prstGeom prst="rect">
            <a:avLst/>
          </a:prstGeom>
          <a:noFill/>
          <a:ln/>
        </p:spPr>
        <p:txBody>
          <a:bodyPr wrap="square" lIns="0" tIns="0" rIns="0" bIns="0" rtlCol="0" anchor="t"/>
          <a:lstStyle/>
          <a:p>
            <a:pPr marL="0" indent="0" algn="l">
              <a:lnSpc>
                <a:spcPts val="2700"/>
              </a:lnSpc>
              <a:buNone/>
            </a:pPr>
            <a:r>
              <a:rPr lang="en-US" sz="1650" b="1" dirty="0">
                <a:solidFill>
                  <a:srgbClr val="000000"/>
                </a:solidFill>
                <a:latin typeface="Instrument Sans Medium" pitchFamily="34" charset="0"/>
                <a:ea typeface="Instrument Sans Medium" pitchFamily="34" charset="-122"/>
                <a:cs typeface="Instrument Sans Medium" pitchFamily="34" charset="-120"/>
              </a:rPr>
              <a:t>Clave:</a:t>
            </a:r>
            <a:r>
              <a:rPr lang="en-US" sz="1650" dirty="0">
                <a:solidFill>
                  <a:srgbClr val="000000"/>
                </a:solidFill>
                <a:latin typeface="Instrument Sans Medium" pitchFamily="34" charset="0"/>
                <a:ea typeface="Instrument Sans Medium" pitchFamily="34" charset="-122"/>
                <a:cs typeface="Instrument Sans Medium" pitchFamily="34" charset="-120"/>
              </a:rPr>
              <a:t> No es una lista de materias separadas, sino un enfoque integrado e </a:t>
            </a:r>
            <a:r>
              <a:rPr lang="en-US" sz="1650" b="1" dirty="0">
                <a:solidFill>
                  <a:srgbClr val="000000"/>
                </a:solidFill>
                <a:latin typeface="Instrument Sans Medium" pitchFamily="34" charset="0"/>
                <a:ea typeface="Instrument Sans Medium" pitchFamily="34" charset="-122"/>
                <a:cs typeface="Instrument Sans Medium" pitchFamily="34" charset="-120"/>
              </a:rPr>
              <a:t>interdisciplinario </a:t>
            </a:r>
            <a:r>
              <a:rPr lang="en-US" sz="1650" dirty="0">
                <a:solidFill>
                  <a:srgbClr val="000000"/>
                </a:solidFill>
                <a:latin typeface="Instrument Sans Medium" pitchFamily="34" charset="0"/>
                <a:ea typeface="Instrument Sans Medium" pitchFamily="34" charset="-122"/>
                <a:cs typeface="Instrument Sans Medium" pitchFamily="34" charset="-120"/>
              </a:rPr>
              <a:t>para resolver problemas del mundo real.</a:t>
            </a:r>
            <a:endParaRPr lang="en-US" sz="16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830937"/>
            <a:ext cx="7556421" cy="992267"/>
          </a:xfrm>
          <a:prstGeom prst="rect">
            <a:avLst/>
          </a:prstGeom>
          <a:noFill/>
          <a:ln/>
        </p:spPr>
        <p:txBody>
          <a:bodyPr wrap="square" lIns="0" tIns="0" rIns="0" bIns="0" rtlCol="0" anchor="t"/>
          <a:lstStyle/>
          <a:p>
            <a:pPr marL="0" indent="0" algn="l">
              <a:lnSpc>
                <a:spcPts val="3900"/>
              </a:lnSpc>
              <a:buNone/>
            </a:pPr>
            <a:r>
              <a:rPr lang="en-US" sz="3100" dirty="0">
                <a:solidFill>
                  <a:srgbClr val="505468"/>
                </a:solidFill>
                <a:latin typeface="Instrument Sans Semi Bold" pitchFamily="34" charset="0"/>
                <a:ea typeface="Instrument Sans Semi Bold" pitchFamily="34" charset="-122"/>
                <a:cs typeface="Instrument Sans Semi Bold" pitchFamily="34" charset="-120"/>
              </a:rPr>
              <a:t>Respuesta a un Mundo en Constante Cambio</a:t>
            </a:r>
            <a:endParaRPr lang="en-US" sz="3100" dirty="0"/>
          </a:p>
        </p:txBody>
      </p:sp>
      <p:sp>
        <p:nvSpPr>
          <p:cNvPr id="4" name="Text 1"/>
          <p:cNvSpPr/>
          <p:nvPr/>
        </p:nvSpPr>
        <p:spPr>
          <a:xfrm>
            <a:off x="793790" y="2061329"/>
            <a:ext cx="158710" cy="198358"/>
          </a:xfrm>
          <a:prstGeom prst="rect">
            <a:avLst/>
          </a:prstGeom>
          <a:noFill/>
          <a:ln/>
        </p:spPr>
        <p:txBody>
          <a:bodyPr wrap="none" lIns="0" tIns="0" rIns="0" bIns="0" rtlCol="0" anchor="t"/>
          <a:lstStyle/>
          <a:p>
            <a:pPr marL="0" indent="0" algn="l">
              <a:lnSpc>
                <a:spcPts val="2000"/>
              </a:lnSpc>
              <a:buNone/>
            </a:pPr>
            <a:r>
              <a:rPr lang="en-US" sz="1250" dirty="0">
                <a:solidFill>
                  <a:srgbClr val="5B5F71"/>
                </a:solidFill>
                <a:latin typeface="Instrument Sans Light" pitchFamily="34" charset="0"/>
                <a:ea typeface="Instrument Sans Light" pitchFamily="34" charset="-122"/>
                <a:cs typeface="Instrument Sans Light" pitchFamily="34" charset="-120"/>
              </a:rPr>
              <a:t>01</a:t>
            </a:r>
            <a:endParaRPr lang="en-US" sz="1250" dirty="0"/>
          </a:p>
        </p:txBody>
      </p:sp>
      <p:pic>
        <p:nvPicPr>
          <p:cNvPr id="5" name="Image 1" descr="preencoded.png"/>
          <p:cNvPicPr>
            <a:picLocks noChangeAspect="1"/>
          </p:cNvPicPr>
          <p:nvPr/>
        </p:nvPicPr>
        <p:blipFill>
          <a:blip r:embed="rId4"/>
          <a:stretch>
            <a:fillRect/>
          </a:stretch>
        </p:blipFill>
        <p:spPr>
          <a:xfrm>
            <a:off x="793790" y="2308146"/>
            <a:ext cx="7556421" cy="22860"/>
          </a:xfrm>
          <a:prstGeom prst="rect">
            <a:avLst/>
          </a:prstGeom>
        </p:spPr>
      </p:pic>
      <p:sp>
        <p:nvSpPr>
          <p:cNvPr id="6" name="Text 2"/>
          <p:cNvSpPr/>
          <p:nvPr/>
        </p:nvSpPr>
        <p:spPr>
          <a:xfrm>
            <a:off x="793790" y="2433161"/>
            <a:ext cx="2566630" cy="248007"/>
          </a:xfrm>
          <a:prstGeom prst="rect">
            <a:avLst/>
          </a:prstGeom>
          <a:noFill/>
          <a:ln/>
        </p:spPr>
        <p:txBody>
          <a:bodyPr wrap="none" lIns="0" tIns="0" rIns="0" bIns="0" rtlCol="0" anchor="t"/>
          <a:lstStyle/>
          <a:p>
            <a:pPr marL="0" indent="0" algn="l">
              <a:lnSpc>
                <a:spcPts val="1950"/>
              </a:lnSpc>
              <a:buNone/>
            </a:pPr>
            <a:r>
              <a:rPr lang="en-US" sz="1550" dirty="0">
                <a:solidFill>
                  <a:srgbClr val="5B5F71"/>
                </a:solidFill>
                <a:latin typeface="Instrument Sans Semi Bold" pitchFamily="34" charset="0"/>
                <a:ea typeface="Instrument Sans Semi Bold" pitchFamily="34" charset="-122"/>
                <a:cs typeface="Instrument Sans Semi Bold" pitchFamily="34" charset="-120"/>
              </a:rPr>
              <a:t>Modelo Educativo Obsoleto</a:t>
            </a:r>
            <a:endParaRPr lang="en-US" sz="1550" dirty="0"/>
          </a:p>
        </p:txBody>
      </p:sp>
      <p:sp>
        <p:nvSpPr>
          <p:cNvPr id="7" name="Text 3"/>
          <p:cNvSpPr/>
          <p:nvPr/>
        </p:nvSpPr>
        <p:spPr>
          <a:xfrm>
            <a:off x="793790" y="2776418"/>
            <a:ext cx="7556421" cy="254079"/>
          </a:xfrm>
          <a:prstGeom prst="rect">
            <a:avLst/>
          </a:prstGeom>
          <a:noFill/>
          <a:ln/>
        </p:spPr>
        <p:txBody>
          <a:bodyPr wrap="none" lIns="0" tIns="0" rIns="0" bIns="0" rtlCol="0" anchor="t"/>
          <a:lstStyle/>
          <a:p>
            <a:pPr marL="0" indent="0" algn="l">
              <a:lnSpc>
                <a:spcPts val="2000"/>
              </a:lnSpc>
              <a:buNone/>
            </a:pPr>
            <a:r>
              <a:rPr lang="en-US" sz="1250" dirty="0">
                <a:solidFill>
                  <a:srgbClr val="5B5F71"/>
                </a:solidFill>
                <a:latin typeface="Instrument Sans Medium" pitchFamily="34" charset="0"/>
                <a:ea typeface="Instrument Sans Medium" pitchFamily="34" charset="-122"/>
                <a:cs typeface="Instrument Sans Medium" pitchFamily="34" charset="-120"/>
              </a:rPr>
              <a:t>La educación tradicional, diseñada para la era industrial, ya no responde a las necesidades del siglo XXI</a:t>
            </a:r>
            <a:endParaRPr lang="en-US" sz="1250" dirty="0"/>
          </a:p>
        </p:txBody>
      </p:sp>
      <p:sp>
        <p:nvSpPr>
          <p:cNvPr id="8" name="Text 4"/>
          <p:cNvSpPr/>
          <p:nvPr/>
        </p:nvSpPr>
        <p:spPr>
          <a:xfrm>
            <a:off x="793790" y="3308271"/>
            <a:ext cx="158710" cy="198358"/>
          </a:xfrm>
          <a:prstGeom prst="rect">
            <a:avLst/>
          </a:prstGeom>
          <a:noFill/>
          <a:ln/>
        </p:spPr>
        <p:txBody>
          <a:bodyPr wrap="none" lIns="0" tIns="0" rIns="0" bIns="0" rtlCol="0" anchor="t"/>
          <a:lstStyle/>
          <a:p>
            <a:pPr marL="0" indent="0" algn="l">
              <a:lnSpc>
                <a:spcPts val="2000"/>
              </a:lnSpc>
              <a:buNone/>
            </a:pPr>
            <a:r>
              <a:rPr lang="en-US" sz="1250" dirty="0">
                <a:solidFill>
                  <a:srgbClr val="5B5F71"/>
                </a:solidFill>
                <a:latin typeface="Instrument Sans Light" pitchFamily="34" charset="0"/>
                <a:ea typeface="Instrument Sans Light" pitchFamily="34" charset="-122"/>
                <a:cs typeface="Instrument Sans Light" pitchFamily="34" charset="-120"/>
              </a:rPr>
              <a:t>02</a:t>
            </a:r>
            <a:endParaRPr lang="en-US" sz="1250" dirty="0"/>
          </a:p>
        </p:txBody>
      </p:sp>
      <p:pic>
        <p:nvPicPr>
          <p:cNvPr id="9" name="Image 2" descr="preencoded.png"/>
          <p:cNvPicPr>
            <a:picLocks noChangeAspect="1"/>
          </p:cNvPicPr>
          <p:nvPr/>
        </p:nvPicPr>
        <p:blipFill>
          <a:blip r:embed="rId4"/>
          <a:stretch>
            <a:fillRect/>
          </a:stretch>
        </p:blipFill>
        <p:spPr>
          <a:xfrm>
            <a:off x="793790" y="3539252"/>
            <a:ext cx="7556421" cy="22860"/>
          </a:xfrm>
          <a:prstGeom prst="rect">
            <a:avLst/>
          </a:prstGeom>
        </p:spPr>
      </p:pic>
      <p:sp>
        <p:nvSpPr>
          <p:cNvPr id="10" name="Text 5"/>
          <p:cNvSpPr/>
          <p:nvPr/>
        </p:nvSpPr>
        <p:spPr>
          <a:xfrm>
            <a:off x="793790" y="3680103"/>
            <a:ext cx="2774871" cy="248007"/>
          </a:xfrm>
          <a:prstGeom prst="rect">
            <a:avLst/>
          </a:prstGeom>
          <a:noFill/>
          <a:ln/>
        </p:spPr>
        <p:txBody>
          <a:bodyPr wrap="none" lIns="0" tIns="0" rIns="0" bIns="0" rtlCol="0" anchor="t"/>
          <a:lstStyle/>
          <a:p>
            <a:pPr marL="0" indent="0" algn="l">
              <a:lnSpc>
                <a:spcPts val="1950"/>
              </a:lnSpc>
              <a:buNone/>
            </a:pPr>
            <a:r>
              <a:rPr lang="en-US" sz="1550" dirty="0">
                <a:solidFill>
                  <a:srgbClr val="5B5F71"/>
                </a:solidFill>
                <a:latin typeface="Instrument Sans Semi Bold" pitchFamily="34" charset="0"/>
                <a:ea typeface="Instrument Sans Semi Bold" pitchFamily="34" charset="-122"/>
                <a:cs typeface="Instrument Sans Semi Bold" pitchFamily="34" charset="-120"/>
              </a:rPr>
              <a:t>Nuevas Necesidades Globales</a:t>
            </a:r>
            <a:endParaRPr lang="en-US" sz="1550" dirty="0"/>
          </a:p>
        </p:txBody>
      </p:sp>
      <p:sp>
        <p:nvSpPr>
          <p:cNvPr id="11" name="Text 6"/>
          <p:cNvSpPr/>
          <p:nvPr/>
        </p:nvSpPr>
        <p:spPr>
          <a:xfrm>
            <a:off x="793790" y="4023360"/>
            <a:ext cx="7556421" cy="508159"/>
          </a:xfrm>
          <a:prstGeom prst="rect">
            <a:avLst/>
          </a:prstGeom>
          <a:noFill/>
          <a:ln/>
        </p:spPr>
        <p:txBody>
          <a:bodyPr wrap="square" lIns="0" tIns="0" rIns="0" bIns="0" rtlCol="0" anchor="t"/>
          <a:lstStyle/>
          <a:p>
            <a:pPr marL="0" indent="0" algn="l">
              <a:lnSpc>
                <a:spcPts val="2000"/>
              </a:lnSpc>
              <a:buNone/>
            </a:pPr>
            <a:r>
              <a:rPr lang="en-US" sz="1250" dirty="0">
                <a:solidFill>
                  <a:srgbClr val="5B5F71"/>
                </a:solidFill>
                <a:latin typeface="Instrument Sans Medium" pitchFamily="34" charset="0"/>
                <a:ea typeface="Instrument Sans Medium" pitchFamily="34" charset="-122"/>
                <a:cs typeface="Instrument Sans Medium" pitchFamily="34" charset="-120"/>
              </a:rPr>
              <a:t>Formar ciudadanos capaces de enfrentar desafíos complejos: sostenibilidad, salud global, transformación tecnológica</a:t>
            </a:r>
            <a:endParaRPr lang="en-US" sz="1250" dirty="0"/>
          </a:p>
        </p:txBody>
      </p:sp>
      <p:sp>
        <p:nvSpPr>
          <p:cNvPr id="12" name="Text 7"/>
          <p:cNvSpPr/>
          <p:nvPr/>
        </p:nvSpPr>
        <p:spPr>
          <a:xfrm>
            <a:off x="793790" y="4809292"/>
            <a:ext cx="158710" cy="198358"/>
          </a:xfrm>
          <a:prstGeom prst="rect">
            <a:avLst/>
          </a:prstGeom>
          <a:noFill/>
          <a:ln/>
        </p:spPr>
        <p:txBody>
          <a:bodyPr wrap="none" lIns="0" tIns="0" rIns="0" bIns="0" rtlCol="0" anchor="t"/>
          <a:lstStyle/>
          <a:p>
            <a:pPr marL="0" indent="0" algn="l">
              <a:lnSpc>
                <a:spcPts val="2000"/>
              </a:lnSpc>
              <a:buNone/>
            </a:pPr>
            <a:r>
              <a:rPr lang="en-US" sz="1250" dirty="0">
                <a:solidFill>
                  <a:srgbClr val="5B5F71"/>
                </a:solidFill>
                <a:latin typeface="Instrument Sans Light" pitchFamily="34" charset="0"/>
                <a:ea typeface="Instrument Sans Light" pitchFamily="34" charset="-122"/>
                <a:cs typeface="Instrument Sans Light" pitchFamily="34" charset="-120"/>
              </a:rPr>
              <a:t>03</a:t>
            </a:r>
            <a:endParaRPr lang="en-US" sz="1250" dirty="0"/>
          </a:p>
        </p:txBody>
      </p:sp>
      <p:pic>
        <p:nvPicPr>
          <p:cNvPr id="13" name="Image 3" descr="preencoded.png"/>
          <p:cNvPicPr>
            <a:picLocks noChangeAspect="1"/>
          </p:cNvPicPr>
          <p:nvPr/>
        </p:nvPicPr>
        <p:blipFill>
          <a:blip r:embed="rId4"/>
          <a:stretch>
            <a:fillRect/>
          </a:stretch>
        </p:blipFill>
        <p:spPr>
          <a:xfrm>
            <a:off x="793790" y="5024438"/>
            <a:ext cx="7556421" cy="22860"/>
          </a:xfrm>
          <a:prstGeom prst="rect">
            <a:avLst/>
          </a:prstGeom>
        </p:spPr>
      </p:pic>
      <p:sp>
        <p:nvSpPr>
          <p:cNvPr id="14" name="Text 8"/>
          <p:cNvSpPr/>
          <p:nvPr/>
        </p:nvSpPr>
        <p:spPr>
          <a:xfrm>
            <a:off x="793790" y="5181124"/>
            <a:ext cx="1984653" cy="248007"/>
          </a:xfrm>
          <a:prstGeom prst="rect">
            <a:avLst/>
          </a:prstGeom>
          <a:noFill/>
          <a:ln/>
        </p:spPr>
        <p:txBody>
          <a:bodyPr wrap="none" lIns="0" tIns="0" rIns="0" bIns="0" rtlCol="0" anchor="t"/>
          <a:lstStyle/>
          <a:p>
            <a:pPr marL="0" indent="0" algn="l">
              <a:lnSpc>
                <a:spcPts val="1950"/>
              </a:lnSpc>
              <a:buNone/>
            </a:pPr>
            <a:r>
              <a:rPr lang="en-US" sz="1550" dirty="0">
                <a:solidFill>
                  <a:srgbClr val="5B5F71"/>
                </a:solidFill>
                <a:latin typeface="Instrument Sans Semi Bold" pitchFamily="34" charset="0"/>
                <a:ea typeface="Instrument Sans Semi Bold" pitchFamily="34" charset="-122"/>
                <a:cs typeface="Instrument Sans Semi Bold" pitchFamily="34" charset="-120"/>
              </a:rPr>
              <a:t>Cambio de Enfoque</a:t>
            </a:r>
            <a:endParaRPr lang="en-US" sz="1550" dirty="0"/>
          </a:p>
        </p:txBody>
      </p:sp>
      <p:sp>
        <p:nvSpPr>
          <p:cNvPr id="15" name="Text 9"/>
          <p:cNvSpPr/>
          <p:nvPr/>
        </p:nvSpPr>
        <p:spPr>
          <a:xfrm>
            <a:off x="793790" y="5524381"/>
            <a:ext cx="7556421" cy="508159"/>
          </a:xfrm>
          <a:prstGeom prst="rect">
            <a:avLst/>
          </a:prstGeom>
          <a:noFill/>
          <a:ln/>
        </p:spPr>
        <p:txBody>
          <a:bodyPr wrap="square" lIns="0" tIns="0" rIns="0" bIns="0" rtlCol="0" anchor="t"/>
          <a:lstStyle/>
          <a:p>
            <a:pPr marL="0" indent="0" algn="l">
              <a:lnSpc>
                <a:spcPts val="2000"/>
              </a:lnSpc>
              <a:buNone/>
            </a:pPr>
            <a:r>
              <a:rPr lang="en-US" sz="1250" dirty="0">
                <a:solidFill>
                  <a:srgbClr val="5B5F71"/>
                </a:solidFill>
                <a:latin typeface="Instrument Sans Medium" pitchFamily="34" charset="0"/>
                <a:ea typeface="Instrument Sans Medium" pitchFamily="34" charset="-122"/>
                <a:cs typeface="Instrument Sans Medium" pitchFamily="34" charset="-120"/>
              </a:rPr>
              <a:t>De la memorización de contenidos al desarrollo de pensamiento crítico, creatividad, comunicación y colaboración</a:t>
            </a:r>
            <a:endParaRPr lang="en-US" sz="1250" dirty="0"/>
          </a:p>
        </p:txBody>
      </p:sp>
      <p:sp>
        <p:nvSpPr>
          <p:cNvPr id="16" name="Text 10"/>
          <p:cNvSpPr/>
          <p:nvPr/>
        </p:nvSpPr>
        <p:spPr>
          <a:xfrm>
            <a:off x="793790" y="6310313"/>
            <a:ext cx="158710" cy="198358"/>
          </a:xfrm>
          <a:prstGeom prst="rect">
            <a:avLst/>
          </a:prstGeom>
          <a:noFill/>
          <a:ln/>
        </p:spPr>
        <p:txBody>
          <a:bodyPr wrap="none" lIns="0" tIns="0" rIns="0" bIns="0" rtlCol="0" anchor="t"/>
          <a:lstStyle/>
          <a:p>
            <a:pPr marL="0" indent="0" algn="l">
              <a:lnSpc>
                <a:spcPts val="2000"/>
              </a:lnSpc>
              <a:buNone/>
            </a:pPr>
            <a:r>
              <a:rPr lang="en-US" sz="1250" dirty="0">
                <a:solidFill>
                  <a:srgbClr val="5B5F71"/>
                </a:solidFill>
                <a:latin typeface="Instrument Sans Light" pitchFamily="34" charset="0"/>
                <a:ea typeface="Instrument Sans Light" pitchFamily="34" charset="-122"/>
                <a:cs typeface="Instrument Sans Light" pitchFamily="34" charset="-120"/>
              </a:rPr>
              <a:t>04</a:t>
            </a:r>
            <a:endParaRPr lang="en-US" sz="1250" dirty="0"/>
          </a:p>
        </p:txBody>
      </p:sp>
      <p:pic>
        <p:nvPicPr>
          <p:cNvPr id="17" name="Image 4" descr="preencoded.png"/>
          <p:cNvPicPr>
            <a:picLocks noChangeAspect="1"/>
          </p:cNvPicPr>
          <p:nvPr/>
        </p:nvPicPr>
        <p:blipFill>
          <a:blip r:embed="rId4"/>
          <a:stretch>
            <a:fillRect/>
          </a:stretch>
        </p:blipFill>
        <p:spPr>
          <a:xfrm>
            <a:off x="793790" y="6509623"/>
            <a:ext cx="7556421" cy="22860"/>
          </a:xfrm>
          <a:prstGeom prst="rect">
            <a:avLst/>
          </a:prstGeom>
        </p:spPr>
      </p:pic>
      <p:sp>
        <p:nvSpPr>
          <p:cNvPr id="18" name="Text 11"/>
          <p:cNvSpPr/>
          <p:nvPr/>
        </p:nvSpPr>
        <p:spPr>
          <a:xfrm>
            <a:off x="793790" y="6682145"/>
            <a:ext cx="1984653" cy="248007"/>
          </a:xfrm>
          <a:prstGeom prst="rect">
            <a:avLst/>
          </a:prstGeom>
          <a:noFill/>
          <a:ln/>
        </p:spPr>
        <p:txBody>
          <a:bodyPr wrap="none" lIns="0" tIns="0" rIns="0" bIns="0" rtlCol="0" anchor="t"/>
          <a:lstStyle/>
          <a:p>
            <a:pPr marL="0" indent="0" algn="l">
              <a:lnSpc>
                <a:spcPts val="1950"/>
              </a:lnSpc>
              <a:buNone/>
            </a:pPr>
            <a:r>
              <a:rPr lang="en-US" sz="1550" dirty="0">
                <a:solidFill>
                  <a:srgbClr val="5B5F71"/>
                </a:solidFill>
                <a:latin typeface="Instrument Sans Semi Bold" pitchFamily="34" charset="0"/>
                <a:ea typeface="Instrument Sans Semi Bold" pitchFamily="34" charset="-122"/>
                <a:cs typeface="Instrument Sans Semi Bold" pitchFamily="34" charset="-120"/>
              </a:rPr>
              <a:t>Aprender a Aprender</a:t>
            </a:r>
            <a:endParaRPr lang="en-US" sz="1550" dirty="0"/>
          </a:p>
        </p:txBody>
      </p:sp>
      <p:sp>
        <p:nvSpPr>
          <p:cNvPr id="19" name="Text 12"/>
          <p:cNvSpPr/>
          <p:nvPr/>
        </p:nvSpPr>
        <p:spPr>
          <a:xfrm>
            <a:off x="793790" y="7025402"/>
            <a:ext cx="7556421" cy="254079"/>
          </a:xfrm>
          <a:prstGeom prst="rect">
            <a:avLst/>
          </a:prstGeom>
          <a:noFill/>
          <a:ln/>
        </p:spPr>
        <p:txBody>
          <a:bodyPr wrap="none" lIns="0" tIns="0" rIns="0" bIns="0" rtlCol="0" anchor="t"/>
          <a:lstStyle/>
          <a:p>
            <a:pPr marL="0" indent="0" algn="l">
              <a:lnSpc>
                <a:spcPts val="2000"/>
              </a:lnSpc>
              <a:buNone/>
            </a:pPr>
            <a:r>
              <a:rPr lang="en-US" sz="1250" dirty="0">
                <a:solidFill>
                  <a:srgbClr val="5B5F71"/>
                </a:solidFill>
                <a:latin typeface="Instrument Sans Medium" pitchFamily="34" charset="0"/>
                <a:ea typeface="Instrument Sans Medium" pitchFamily="34" charset="-122"/>
                <a:cs typeface="Instrument Sans Medium" pitchFamily="34" charset="-120"/>
              </a:rPr>
              <a:t>Preparar estudiantes para un futuro impredecible donde la adaptabilidad es la habilidad más valiosa</a:t>
            </a:r>
            <a:endParaRPr lang="en-US" sz="12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1434</TotalTime>
  <Words>867</Words>
  <Application>Microsoft Office PowerPoint</Application>
  <PresentationFormat>Personalizado</PresentationFormat>
  <Paragraphs>132</Paragraphs>
  <Slides>23</Slides>
  <Notes>12</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23</vt:i4>
      </vt:variant>
    </vt:vector>
  </HeadingPairs>
  <TitlesOfParts>
    <vt:vector size="31" baseType="lpstr">
      <vt:lpstr>Instrument Sans Medium</vt:lpstr>
      <vt:lpstr>Instrument Sans Light</vt:lpstr>
      <vt:lpstr>Instrument Sans Semi Bold</vt:lpstr>
      <vt:lpstr>Calibri</vt:lpstr>
      <vt:lpstr>Calibri Light</vt:lpstr>
      <vt:lpstr>Corbel</vt:lpstr>
      <vt:lpstr>Arial</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¿Cómo nace un Proyecto?</vt:lpstr>
      <vt:lpstr>Presentación de PowerPoint</vt:lpstr>
      <vt:lpstr>El contexto</vt:lpstr>
      <vt:lpstr>Contexto</vt:lpstr>
      <vt:lpstr>Presentación de PowerPoint</vt:lpstr>
      <vt:lpstr>“¿QUÉ QUIERO QUE MIS ALUMNOS APRENDAN?” </vt:lpstr>
      <vt:lpstr>¿Qué quiero que mis alumnos aprendan?</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subject/>
  <dc:creator>Jorgelina</dc:creator>
  <cp:lastModifiedBy>mariela guadagnoli</cp:lastModifiedBy>
  <cp:revision>11</cp:revision>
  <dcterms:created xsi:type="dcterms:W3CDTF">2025-09-17T13:00:07Z</dcterms:created>
  <dcterms:modified xsi:type="dcterms:W3CDTF">2025-09-24T12:44:22Z</dcterms:modified>
</cp:coreProperties>
</file>